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256" r:id="rId2"/>
    <p:sldId id="257" r:id="rId3"/>
    <p:sldId id="259" r:id="rId4"/>
    <p:sldId id="295" r:id="rId5"/>
    <p:sldId id="269" r:id="rId6"/>
    <p:sldId id="296" r:id="rId7"/>
    <p:sldId id="271" r:id="rId8"/>
    <p:sldId id="272" r:id="rId9"/>
    <p:sldId id="273" r:id="rId10"/>
    <p:sldId id="301" r:id="rId11"/>
    <p:sldId id="275" r:id="rId12"/>
    <p:sldId id="277" r:id="rId13"/>
    <p:sldId id="302" r:id="rId14"/>
    <p:sldId id="303" r:id="rId15"/>
    <p:sldId id="304" r:id="rId16"/>
    <p:sldId id="305" r:id="rId17"/>
    <p:sldId id="306" r:id="rId18"/>
    <p:sldId id="307" r:id="rId19"/>
    <p:sldId id="284" r:id="rId20"/>
    <p:sldId id="285" r:id="rId21"/>
    <p:sldId id="297" r:id="rId22"/>
    <p:sldId id="289" r:id="rId23"/>
    <p:sldId id="290" r:id="rId24"/>
    <p:sldId id="292" r:id="rId25"/>
    <p:sldId id="293" r:id="rId26"/>
    <p:sldId id="298" r:id="rId27"/>
    <p:sldId id="286" r:id="rId28"/>
    <p:sldId id="287" r:id="rId29"/>
    <p:sldId id="299" r:id="rId30"/>
    <p:sldId id="263" r:id="rId31"/>
    <p:sldId id="265" r:id="rId32"/>
    <p:sldId id="264" r:id="rId33"/>
    <p:sldId id="268" r:id="rId34"/>
    <p:sldId id="26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rmaids Info" id="{670EBD83-E634-48D5-9140-80AB098182AD}">
          <p14:sldIdLst>
            <p14:sldId id="256"/>
            <p14:sldId id="257"/>
            <p14:sldId id="259"/>
          </p14:sldIdLst>
        </p14:section>
        <p14:section name="Proposal Form" id="{326CF8BC-055A-4FB2-8714-F13AA41DFDAC}">
          <p14:sldIdLst>
            <p14:sldId id="295"/>
            <p14:sldId id="269"/>
            <p14:sldId id="296"/>
            <p14:sldId id="271"/>
            <p14:sldId id="272"/>
            <p14:sldId id="273"/>
            <p14:sldId id="301"/>
            <p14:sldId id="275"/>
            <p14:sldId id="277"/>
            <p14:sldId id="302"/>
            <p14:sldId id="303"/>
            <p14:sldId id="304"/>
            <p14:sldId id="305"/>
            <p14:sldId id="306"/>
            <p14:sldId id="307"/>
            <p14:sldId id="284"/>
            <p14:sldId id="285"/>
          </p14:sldIdLst>
        </p14:section>
        <p14:section name="Budget Form" id="{069792EF-D09B-40A4-8077-F8A244A6850C}">
          <p14:sldIdLst>
            <p14:sldId id="297"/>
            <p14:sldId id="289"/>
            <p14:sldId id="290"/>
            <p14:sldId id="292"/>
            <p14:sldId id="293"/>
          </p14:sldIdLst>
        </p14:section>
        <p14:section name="Risk Assessment" id="{DB7085C3-52C9-4FF0-B4D4-D2C02920082D}">
          <p14:sldIdLst>
            <p14:sldId id="298"/>
            <p14:sldId id="286"/>
            <p14:sldId id="287"/>
          </p14:sldIdLst>
        </p14:section>
        <p14:section name="Wellbeing Plan" id="{1B0F7145-322B-445D-A181-33AFC938EBEE}">
          <p14:sldIdLst>
            <p14:sldId id="299"/>
            <p14:sldId id="263"/>
          </p14:sldIdLst>
        </p14:section>
        <p14:section name="Office Hours" id="{7AEB58D8-CC8D-4F32-BEB0-E18FFED397AB}">
          <p14:sldIdLst>
            <p14:sldId id="265"/>
          </p14:sldIdLst>
        </p14:section>
        <p14:section name="Proposal Interview" id="{9DAEF240-52D9-4D60-9422-E0E92BD48295}">
          <p14:sldIdLst>
            <p14:sldId id="264"/>
          </p14:sldIdLst>
        </p14:section>
        <p14:section name="FInal Notes and Questions" id="{72364B64-0AAC-436F-8816-E155F46C0771}">
          <p14:sldIdLst>
            <p14:sldId id="268"/>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D96C56-96E1-405C-B228-AD10BB2EEC21}" v="915" dt="2023-11-02T21:39:25.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94660"/>
  </p:normalViewPr>
  <p:slideViewPr>
    <p:cSldViewPr snapToGrid="0">
      <p:cViewPr varScale="1">
        <p:scale>
          <a:sx n="87" d="100"/>
          <a:sy n="87" d="100"/>
        </p:scale>
        <p:origin x="30" y="-1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Carey" userId="fd7e14e3-0df1-4de8-b687-41a82ce752cb" providerId="ADAL" clId="{F0D96C56-96E1-405C-B228-AD10BB2EEC21}"/>
    <pc:docChg chg="undo custSel addSld delSld modSld modSection">
      <pc:chgData name="Jacob Carey" userId="fd7e14e3-0df1-4de8-b687-41a82ce752cb" providerId="ADAL" clId="{F0D96C56-96E1-405C-B228-AD10BB2EEC21}" dt="2023-11-07T12:30:43.074" v="3552" actId="20577"/>
      <pc:docMkLst>
        <pc:docMk/>
      </pc:docMkLst>
      <pc:sldChg chg="addSp delSp modSp mod">
        <pc:chgData name="Jacob Carey" userId="fd7e14e3-0df1-4de8-b687-41a82ce752cb" providerId="ADAL" clId="{F0D96C56-96E1-405C-B228-AD10BB2EEC21}" dt="2023-10-29T20:01:02.643" v="82" actId="1076"/>
        <pc:sldMkLst>
          <pc:docMk/>
          <pc:sldMk cId="635936877" sldId="256"/>
        </pc:sldMkLst>
        <pc:spChg chg="mod">
          <ac:chgData name="Jacob Carey" userId="fd7e14e3-0df1-4de8-b687-41a82ce752cb" providerId="ADAL" clId="{F0D96C56-96E1-405C-B228-AD10BB2EEC21}" dt="2023-10-29T19:58:46.046" v="67" actId="1076"/>
          <ac:spMkLst>
            <pc:docMk/>
            <pc:sldMk cId="635936877" sldId="256"/>
            <ac:spMk id="2" creationId="{A609766D-ABEB-E657-0AAD-77DD0A0FF3B5}"/>
          </ac:spMkLst>
        </pc:spChg>
        <pc:spChg chg="mod">
          <ac:chgData name="Jacob Carey" userId="fd7e14e3-0df1-4de8-b687-41a82ce752cb" providerId="ADAL" clId="{F0D96C56-96E1-405C-B228-AD10BB2EEC21}" dt="2023-10-29T19:57:18.758" v="27"/>
          <ac:spMkLst>
            <pc:docMk/>
            <pc:sldMk cId="635936877" sldId="256"/>
            <ac:spMk id="4" creationId="{82D37BBA-08C9-90A1-BDDD-BED6DF278C30}"/>
          </ac:spMkLst>
        </pc:spChg>
        <pc:spChg chg="mod">
          <ac:chgData name="Jacob Carey" userId="fd7e14e3-0df1-4de8-b687-41a82ce752cb" providerId="ADAL" clId="{F0D96C56-96E1-405C-B228-AD10BB2EEC21}" dt="2023-10-29T19:57:18.758" v="27"/>
          <ac:spMkLst>
            <pc:docMk/>
            <pc:sldMk cId="635936877" sldId="256"/>
            <ac:spMk id="5" creationId="{7742FB86-6814-6EB8-E44F-A6BD14DD5F77}"/>
          </ac:spMkLst>
        </pc:spChg>
        <pc:spChg chg="mod">
          <ac:chgData name="Jacob Carey" userId="fd7e14e3-0df1-4de8-b687-41a82ce752cb" providerId="ADAL" clId="{F0D96C56-96E1-405C-B228-AD10BB2EEC21}" dt="2023-10-29T19:57:18.758" v="27"/>
          <ac:spMkLst>
            <pc:docMk/>
            <pc:sldMk cId="635936877" sldId="256"/>
            <ac:spMk id="6" creationId="{8CBACD1F-32FA-E9D8-3591-26452F93321B}"/>
          </ac:spMkLst>
        </pc:spChg>
        <pc:spChg chg="mod">
          <ac:chgData name="Jacob Carey" userId="fd7e14e3-0df1-4de8-b687-41a82ce752cb" providerId="ADAL" clId="{F0D96C56-96E1-405C-B228-AD10BB2EEC21}" dt="2023-10-29T19:59:45.171" v="70"/>
          <ac:spMkLst>
            <pc:docMk/>
            <pc:sldMk cId="635936877" sldId="256"/>
            <ac:spMk id="9" creationId="{24F76B1B-C2B3-1FE3-EF7A-0E23434B1CBA}"/>
          </ac:spMkLst>
        </pc:spChg>
        <pc:spChg chg="mod">
          <ac:chgData name="Jacob Carey" userId="fd7e14e3-0df1-4de8-b687-41a82ce752cb" providerId="ADAL" clId="{F0D96C56-96E1-405C-B228-AD10BB2EEC21}" dt="2023-10-29T19:59:45.171" v="70"/>
          <ac:spMkLst>
            <pc:docMk/>
            <pc:sldMk cId="635936877" sldId="256"/>
            <ac:spMk id="10" creationId="{CD528C58-6270-6554-1298-7056C91D3220}"/>
          </ac:spMkLst>
        </pc:spChg>
        <pc:spChg chg="mod">
          <ac:chgData name="Jacob Carey" userId="fd7e14e3-0df1-4de8-b687-41a82ce752cb" providerId="ADAL" clId="{F0D96C56-96E1-405C-B228-AD10BB2EEC21}" dt="2023-10-29T19:59:45.171" v="70"/>
          <ac:spMkLst>
            <pc:docMk/>
            <pc:sldMk cId="635936877" sldId="256"/>
            <ac:spMk id="11" creationId="{7B7CE179-52CF-22B8-1362-F2F4F6D05E40}"/>
          </ac:spMkLst>
        </pc:spChg>
        <pc:spChg chg="add del mod">
          <ac:chgData name="Jacob Carey" userId="fd7e14e3-0df1-4de8-b687-41a82ce752cb" providerId="ADAL" clId="{F0D96C56-96E1-405C-B228-AD10BB2EEC21}" dt="2023-10-29T19:59:54.735" v="73" actId="478"/>
          <ac:spMkLst>
            <pc:docMk/>
            <pc:sldMk cId="635936877" sldId="256"/>
            <ac:spMk id="12" creationId="{8E9DD4BA-B1C6-1A16-A2DC-8D8843C1D99D}"/>
          </ac:spMkLst>
        </pc:spChg>
        <pc:spChg chg="add mod ord">
          <ac:chgData name="Jacob Carey" userId="fd7e14e3-0df1-4de8-b687-41a82ce752cb" providerId="ADAL" clId="{F0D96C56-96E1-405C-B228-AD10BB2EEC21}" dt="2023-10-29T20:00:56.443" v="81" actId="1076"/>
          <ac:spMkLst>
            <pc:docMk/>
            <pc:sldMk cId="635936877" sldId="256"/>
            <ac:spMk id="14" creationId="{FC3DFA1C-2F33-1D33-99B6-5658B9C27BA2}"/>
          </ac:spMkLst>
        </pc:spChg>
        <pc:grpChg chg="add mod">
          <ac:chgData name="Jacob Carey" userId="fd7e14e3-0df1-4de8-b687-41a82ce752cb" providerId="ADAL" clId="{F0D96C56-96E1-405C-B228-AD10BB2EEC21}" dt="2023-10-29T19:57:18.758" v="27"/>
          <ac:grpSpMkLst>
            <pc:docMk/>
            <pc:sldMk cId="635936877" sldId="256"/>
            <ac:grpSpMk id="3" creationId="{E1082E3B-3C6B-0802-EBF5-096BFFB53339}"/>
          </ac:grpSpMkLst>
        </pc:grpChg>
        <pc:grpChg chg="add del mod">
          <ac:chgData name="Jacob Carey" userId="fd7e14e3-0df1-4de8-b687-41a82ce752cb" providerId="ADAL" clId="{F0D96C56-96E1-405C-B228-AD10BB2EEC21}" dt="2023-10-29T19:59:46.960" v="71"/>
          <ac:grpSpMkLst>
            <pc:docMk/>
            <pc:sldMk cId="635936877" sldId="256"/>
            <ac:grpSpMk id="8" creationId="{F7FA0325-5CBF-1730-04DF-61FF0DB57488}"/>
          </ac:grpSpMkLst>
        </pc:grpChg>
        <pc:picChg chg="add del mod">
          <ac:chgData name="Jacob Carey" userId="fd7e14e3-0df1-4de8-b687-41a82ce752cb" providerId="ADAL" clId="{F0D96C56-96E1-405C-B228-AD10BB2EEC21}" dt="2023-10-29T19:59:28.043" v="69" actId="478"/>
          <ac:picMkLst>
            <pc:docMk/>
            <pc:sldMk cId="635936877" sldId="256"/>
            <ac:picMk id="7" creationId="{63E71E0D-31C6-4268-F7B6-0473A2E31F7B}"/>
          </ac:picMkLst>
        </pc:picChg>
        <pc:picChg chg="add mod">
          <ac:chgData name="Jacob Carey" userId="fd7e14e3-0df1-4de8-b687-41a82ce752cb" providerId="ADAL" clId="{F0D96C56-96E1-405C-B228-AD10BB2EEC21}" dt="2023-10-29T20:01:02.643" v="82" actId="1076"/>
          <ac:picMkLst>
            <pc:docMk/>
            <pc:sldMk cId="635936877" sldId="256"/>
            <ac:picMk id="13" creationId="{582D1BBB-D8DE-70C8-28AA-C69B9992B82B}"/>
          </ac:picMkLst>
        </pc:picChg>
      </pc:sldChg>
      <pc:sldChg chg="addSp modSp mod">
        <pc:chgData name="Jacob Carey" userId="fd7e14e3-0df1-4de8-b687-41a82ce752cb" providerId="ADAL" clId="{F0D96C56-96E1-405C-B228-AD10BB2EEC21}" dt="2023-11-02T21:37:10.322" v="3306" actId="20577"/>
        <pc:sldMkLst>
          <pc:docMk/>
          <pc:sldMk cId="2460740877" sldId="257"/>
        </pc:sldMkLst>
        <pc:spChg chg="mod">
          <ac:chgData name="Jacob Carey" userId="fd7e14e3-0df1-4de8-b687-41a82ce752cb" providerId="ADAL" clId="{F0D96C56-96E1-405C-B228-AD10BB2EEC21}" dt="2023-11-02T21:37:10.322" v="3306" actId="20577"/>
          <ac:spMkLst>
            <pc:docMk/>
            <pc:sldMk cId="2460740877" sldId="257"/>
            <ac:spMk id="3" creationId="{D63B89B1-3295-F497-A5F9-7259E1B977BA}"/>
          </ac:spMkLst>
        </pc:spChg>
        <pc:spChg chg="add mod">
          <ac:chgData name="Jacob Carey" userId="fd7e14e3-0df1-4de8-b687-41a82ce752cb" providerId="ADAL" clId="{F0D96C56-96E1-405C-B228-AD10BB2EEC21}" dt="2023-10-29T20:03:55.865" v="116" actId="20577"/>
          <ac:spMkLst>
            <pc:docMk/>
            <pc:sldMk cId="2460740877" sldId="257"/>
            <ac:spMk id="4" creationId="{2DCC7952-DB54-A1F3-C1E1-357305240E1B}"/>
          </ac:spMkLst>
        </pc:spChg>
        <pc:picChg chg="add mod modCrop">
          <ac:chgData name="Jacob Carey" userId="fd7e14e3-0df1-4de8-b687-41a82ce752cb" providerId="ADAL" clId="{F0D96C56-96E1-405C-B228-AD10BB2EEC21}" dt="2023-10-29T20:02:39.927" v="88" actId="1076"/>
          <ac:picMkLst>
            <pc:docMk/>
            <pc:sldMk cId="2460740877" sldId="257"/>
            <ac:picMk id="2" creationId="{CB793E16-ACFF-9B41-5858-28C86480E7D9}"/>
          </ac:picMkLst>
        </pc:picChg>
      </pc:sldChg>
      <pc:sldChg chg="addSp delSp modSp mod modNotesTx">
        <pc:chgData name="Jacob Carey" userId="fd7e14e3-0df1-4de8-b687-41a82ce752cb" providerId="ADAL" clId="{F0D96C56-96E1-405C-B228-AD10BB2EEC21}" dt="2023-10-29T20:39:18.411" v="686"/>
        <pc:sldMkLst>
          <pc:docMk/>
          <pc:sldMk cId="1409753474" sldId="259"/>
        </pc:sldMkLst>
        <pc:spChg chg="mod">
          <ac:chgData name="Jacob Carey" userId="fd7e14e3-0df1-4de8-b687-41a82ce752cb" providerId="ADAL" clId="{F0D96C56-96E1-405C-B228-AD10BB2EEC21}" dt="2023-10-29T20:04:45.625" v="140" actId="1076"/>
          <ac:spMkLst>
            <pc:docMk/>
            <pc:sldMk cId="1409753474" sldId="259"/>
            <ac:spMk id="2" creationId="{912329C2-DE26-E5B6-0E74-9236AA5A9707}"/>
          </ac:spMkLst>
        </pc:spChg>
        <pc:spChg chg="del mod">
          <ac:chgData name="Jacob Carey" userId="fd7e14e3-0df1-4de8-b687-41a82ce752cb" providerId="ADAL" clId="{F0D96C56-96E1-405C-B228-AD10BB2EEC21}" dt="2023-10-29T20:15:02.941" v="459" actId="478"/>
          <ac:spMkLst>
            <pc:docMk/>
            <pc:sldMk cId="1409753474" sldId="259"/>
            <ac:spMk id="3" creationId="{15C33E14-F36E-B224-3B87-EC07DDDC7DAB}"/>
          </ac:spMkLst>
        </pc:spChg>
        <pc:graphicFrameChg chg="add mod modGraphic">
          <ac:chgData name="Jacob Carey" userId="fd7e14e3-0df1-4de8-b687-41a82ce752cb" providerId="ADAL" clId="{F0D96C56-96E1-405C-B228-AD10BB2EEC21}" dt="2023-10-29T20:39:18.411" v="686"/>
          <ac:graphicFrameMkLst>
            <pc:docMk/>
            <pc:sldMk cId="1409753474" sldId="259"/>
            <ac:graphicFrameMk id="4" creationId="{59AAFF2D-EB5B-9C18-83F0-86C62CB43099}"/>
          </ac:graphicFrameMkLst>
        </pc:graphicFrameChg>
      </pc:sldChg>
      <pc:sldChg chg="del">
        <pc:chgData name="Jacob Carey" userId="fd7e14e3-0df1-4de8-b687-41a82ce752cb" providerId="ADAL" clId="{F0D96C56-96E1-405C-B228-AD10BB2EEC21}" dt="2023-10-29T20:40:46.152" v="698" actId="47"/>
        <pc:sldMkLst>
          <pc:docMk/>
          <pc:sldMk cId="307698304" sldId="260"/>
        </pc:sldMkLst>
      </pc:sldChg>
      <pc:sldChg chg="del">
        <pc:chgData name="Jacob Carey" userId="fd7e14e3-0df1-4de8-b687-41a82ce752cb" providerId="ADAL" clId="{F0D96C56-96E1-405C-B228-AD10BB2EEC21}" dt="2023-10-29T20:42:58.342" v="728" actId="47"/>
        <pc:sldMkLst>
          <pc:docMk/>
          <pc:sldMk cId="544466229" sldId="261"/>
        </pc:sldMkLst>
      </pc:sldChg>
      <pc:sldChg chg="modSp del mod">
        <pc:chgData name="Jacob Carey" userId="fd7e14e3-0df1-4de8-b687-41a82ce752cb" providerId="ADAL" clId="{F0D96C56-96E1-405C-B228-AD10BB2EEC21}" dt="2023-10-29T21:51:26.433" v="1723" actId="47"/>
        <pc:sldMkLst>
          <pc:docMk/>
          <pc:sldMk cId="2030361772" sldId="262"/>
        </pc:sldMkLst>
        <pc:spChg chg="mod">
          <ac:chgData name="Jacob Carey" userId="fd7e14e3-0df1-4de8-b687-41a82ce752cb" providerId="ADAL" clId="{F0D96C56-96E1-405C-B228-AD10BB2EEC21}" dt="2023-10-29T21:51:17.982" v="1720" actId="20577"/>
          <ac:spMkLst>
            <pc:docMk/>
            <pc:sldMk cId="2030361772" sldId="262"/>
            <ac:spMk id="2" creationId="{ACF417E0-38CA-E3F9-5CA1-59E2F6885B0A}"/>
          </ac:spMkLst>
        </pc:spChg>
        <pc:spChg chg="mod">
          <ac:chgData name="Jacob Carey" userId="fd7e14e3-0df1-4de8-b687-41a82ce752cb" providerId="ADAL" clId="{F0D96C56-96E1-405C-B228-AD10BB2EEC21}" dt="2023-10-29T21:51:22.192" v="1721" actId="21"/>
          <ac:spMkLst>
            <pc:docMk/>
            <pc:sldMk cId="2030361772" sldId="262"/>
            <ac:spMk id="3" creationId="{7ADB9673-D569-8890-F419-32480071330C}"/>
          </ac:spMkLst>
        </pc:spChg>
      </pc:sldChg>
      <pc:sldChg chg="modSp mod modNotesTx">
        <pc:chgData name="Jacob Carey" userId="fd7e14e3-0df1-4de8-b687-41a82ce752cb" providerId="ADAL" clId="{F0D96C56-96E1-405C-B228-AD10BB2EEC21}" dt="2023-10-29T23:24:34.510" v="1926"/>
        <pc:sldMkLst>
          <pc:docMk/>
          <pc:sldMk cId="129763058" sldId="263"/>
        </pc:sldMkLst>
        <pc:spChg chg="mod">
          <ac:chgData name="Jacob Carey" userId="fd7e14e3-0df1-4de8-b687-41a82ce752cb" providerId="ADAL" clId="{F0D96C56-96E1-405C-B228-AD10BB2EEC21}" dt="2023-10-29T23:23:37.594" v="1924" actId="2711"/>
          <ac:spMkLst>
            <pc:docMk/>
            <pc:sldMk cId="129763058" sldId="263"/>
            <ac:spMk id="2" creationId="{9D4B24AF-58F4-5D4B-A1B1-8BD5C3AB34B4}"/>
          </ac:spMkLst>
        </pc:spChg>
        <pc:graphicFrameChg chg="mod modGraphic">
          <ac:chgData name="Jacob Carey" userId="fd7e14e3-0df1-4de8-b687-41a82ce752cb" providerId="ADAL" clId="{F0D96C56-96E1-405C-B228-AD10BB2EEC21}" dt="2023-10-29T23:23:01.244" v="1908"/>
          <ac:graphicFrameMkLst>
            <pc:docMk/>
            <pc:sldMk cId="129763058" sldId="263"/>
            <ac:graphicFrameMk id="5" creationId="{2E519D93-2D5F-29BF-9826-9ACDD28EB641}"/>
          </ac:graphicFrameMkLst>
        </pc:graphicFrameChg>
      </pc:sldChg>
      <pc:sldChg chg="addSp modSp mod setBg">
        <pc:chgData name="Jacob Carey" userId="fd7e14e3-0df1-4de8-b687-41a82ce752cb" providerId="ADAL" clId="{F0D96C56-96E1-405C-B228-AD10BB2EEC21}" dt="2023-11-02T21:38:01.897" v="3330" actId="1076"/>
        <pc:sldMkLst>
          <pc:docMk/>
          <pc:sldMk cId="687817785" sldId="264"/>
        </pc:sldMkLst>
        <pc:spChg chg="mod">
          <ac:chgData name="Jacob Carey" userId="fd7e14e3-0df1-4de8-b687-41a82ce752cb" providerId="ADAL" clId="{F0D96C56-96E1-405C-B228-AD10BB2EEC21}" dt="2023-10-29T23:28:47.577" v="2028" actId="14100"/>
          <ac:spMkLst>
            <pc:docMk/>
            <pc:sldMk cId="687817785" sldId="264"/>
            <ac:spMk id="2" creationId="{AFAF4EDA-C327-D89B-E9CC-0AA825531718}"/>
          </ac:spMkLst>
        </pc:spChg>
        <pc:spChg chg="mod">
          <ac:chgData name="Jacob Carey" userId="fd7e14e3-0df1-4de8-b687-41a82ce752cb" providerId="ADAL" clId="{F0D96C56-96E1-405C-B228-AD10BB2EEC21}" dt="2023-11-02T21:38:01.897" v="3330" actId="1076"/>
          <ac:spMkLst>
            <pc:docMk/>
            <pc:sldMk cId="687817785" sldId="264"/>
            <ac:spMk id="3" creationId="{76E13FA7-70E9-418A-2F97-BD4BFD88827E}"/>
          </ac:spMkLst>
        </pc:spChg>
        <pc:spChg chg="add">
          <ac:chgData name="Jacob Carey" userId="fd7e14e3-0df1-4de8-b687-41a82ce752cb" providerId="ADAL" clId="{F0D96C56-96E1-405C-B228-AD10BB2EEC21}" dt="2023-10-29T23:27:39.888" v="2003" actId="26606"/>
          <ac:spMkLst>
            <pc:docMk/>
            <pc:sldMk cId="687817785" sldId="264"/>
            <ac:spMk id="10" creationId="{EDDBB197-D710-4A4F-A9CA-FD2177498BE8}"/>
          </ac:spMkLst>
        </pc:spChg>
        <pc:spChg chg="add">
          <ac:chgData name="Jacob Carey" userId="fd7e14e3-0df1-4de8-b687-41a82ce752cb" providerId="ADAL" clId="{F0D96C56-96E1-405C-B228-AD10BB2EEC21}" dt="2023-10-29T23:27:39.888" v="2003" actId="26606"/>
          <ac:spMkLst>
            <pc:docMk/>
            <pc:sldMk cId="687817785" sldId="264"/>
            <ac:spMk id="12" creationId="{975D1CFA-2CDB-4B64-BD9F-85744E8DA12F}"/>
          </ac:spMkLst>
        </pc:spChg>
        <pc:grpChg chg="add">
          <ac:chgData name="Jacob Carey" userId="fd7e14e3-0df1-4de8-b687-41a82ce752cb" providerId="ADAL" clId="{F0D96C56-96E1-405C-B228-AD10BB2EEC21}" dt="2023-10-29T23:27:39.888" v="2003" actId="26606"/>
          <ac:grpSpMkLst>
            <pc:docMk/>
            <pc:sldMk cId="687817785" sldId="264"/>
            <ac:grpSpMk id="14" creationId="{25EE5136-01F1-466C-962D-BA9B4C6757AA}"/>
          </ac:grpSpMkLst>
        </pc:grpChg>
        <pc:picChg chg="add mod">
          <ac:chgData name="Jacob Carey" userId="fd7e14e3-0df1-4de8-b687-41a82ce752cb" providerId="ADAL" clId="{F0D96C56-96E1-405C-B228-AD10BB2EEC21}" dt="2023-10-29T23:28:12.234" v="2005" actId="208"/>
          <ac:picMkLst>
            <pc:docMk/>
            <pc:sldMk cId="687817785" sldId="264"/>
            <ac:picMk id="7" creationId="{BB999BCE-A8AB-48BA-7596-E96F2AC6FD91}"/>
          </ac:picMkLst>
        </pc:picChg>
      </pc:sldChg>
      <pc:sldChg chg="addSp modSp mod">
        <pc:chgData name="Jacob Carey" userId="fd7e14e3-0df1-4de8-b687-41a82ce752cb" providerId="ADAL" clId="{F0D96C56-96E1-405C-B228-AD10BB2EEC21}" dt="2023-10-29T23:25:53.153" v="1945" actId="2711"/>
        <pc:sldMkLst>
          <pc:docMk/>
          <pc:sldMk cId="346204574" sldId="265"/>
        </pc:sldMkLst>
        <pc:spChg chg="mod">
          <ac:chgData name="Jacob Carey" userId="fd7e14e3-0df1-4de8-b687-41a82ce752cb" providerId="ADAL" clId="{F0D96C56-96E1-405C-B228-AD10BB2EEC21}" dt="2023-10-29T23:25:53.153" v="1945" actId="2711"/>
          <ac:spMkLst>
            <pc:docMk/>
            <pc:sldMk cId="346204574" sldId="265"/>
            <ac:spMk id="2" creationId="{9E8888CD-0574-5217-00EC-DE7E27F99296}"/>
          </ac:spMkLst>
        </pc:spChg>
        <pc:spChg chg="mod">
          <ac:chgData name="Jacob Carey" userId="fd7e14e3-0df1-4de8-b687-41a82ce752cb" providerId="ADAL" clId="{F0D96C56-96E1-405C-B228-AD10BB2EEC21}" dt="2023-10-29T23:25:18.741" v="1930" actId="1076"/>
          <ac:spMkLst>
            <pc:docMk/>
            <pc:sldMk cId="346204574" sldId="265"/>
            <ac:spMk id="3" creationId="{ADC3E54A-4BF8-765D-E1EC-24765FDF8D08}"/>
          </ac:spMkLst>
        </pc:spChg>
        <pc:picChg chg="add mod">
          <ac:chgData name="Jacob Carey" userId="fd7e14e3-0df1-4de8-b687-41a82ce752cb" providerId="ADAL" clId="{F0D96C56-96E1-405C-B228-AD10BB2EEC21}" dt="2023-10-29T23:25:23.535" v="1931" actId="14100"/>
          <ac:picMkLst>
            <pc:docMk/>
            <pc:sldMk cId="346204574" sldId="265"/>
            <ac:picMk id="4" creationId="{830CA763-1961-CEFA-8B5C-873C2C872D95}"/>
          </ac:picMkLst>
        </pc:picChg>
      </pc:sldChg>
      <pc:sldChg chg="addSp delSp modSp mod">
        <pc:chgData name="Jacob Carey" userId="fd7e14e3-0df1-4de8-b687-41a82ce752cb" providerId="ADAL" clId="{F0D96C56-96E1-405C-B228-AD10BB2EEC21}" dt="2023-10-29T23:36:57.032" v="2118" actId="1076"/>
        <pc:sldMkLst>
          <pc:docMk/>
          <pc:sldMk cId="2114329360" sldId="266"/>
        </pc:sldMkLst>
        <pc:spChg chg="mod">
          <ac:chgData name="Jacob Carey" userId="fd7e14e3-0df1-4de8-b687-41a82ce752cb" providerId="ADAL" clId="{F0D96C56-96E1-405C-B228-AD10BB2EEC21}" dt="2023-10-29T23:36:33.981" v="2113" actId="1076"/>
          <ac:spMkLst>
            <pc:docMk/>
            <pc:sldMk cId="2114329360" sldId="266"/>
            <ac:spMk id="2" creationId="{63995491-8C20-9F69-417D-FA675B6CA8DC}"/>
          </ac:spMkLst>
        </pc:spChg>
        <pc:spChg chg="del mod">
          <ac:chgData name="Jacob Carey" userId="fd7e14e3-0df1-4de8-b687-41a82ce752cb" providerId="ADAL" clId="{F0D96C56-96E1-405C-B228-AD10BB2EEC21}" dt="2023-10-29T23:34:51.933" v="2087" actId="478"/>
          <ac:spMkLst>
            <pc:docMk/>
            <pc:sldMk cId="2114329360" sldId="266"/>
            <ac:spMk id="3" creationId="{1AE4BB61-8269-A99C-C986-427C764E6C51}"/>
          </ac:spMkLst>
        </pc:spChg>
        <pc:spChg chg="add del mod">
          <ac:chgData name="Jacob Carey" userId="fd7e14e3-0df1-4de8-b687-41a82ce752cb" providerId="ADAL" clId="{F0D96C56-96E1-405C-B228-AD10BB2EEC21}" dt="2023-10-29T23:35:21.004" v="2088" actId="478"/>
          <ac:spMkLst>
            <pc:docMk/>
            <pc:sldMk cId="2114329360" sldId="266"/>
            <ac:spMk id="5" creationId="{031BC2FC-FFC1-77B7-37CC-A1D04A547870}"/>
          </ac:spMkLst>
        </pc:spChg>
        <pc:picChg chg="add mod">
          <ac:chgData name="Jacob Carey" userId="fd7e14e3-0df1-4de8-b687-41a82ce752cb" providerId="ADAL" clId="{F0D96C56-96E1-405C-B228-AD10BB2EEC21}" dt="2023-10-29T23:36:57.032" v="2118" actId="1076"/>
          <ac:picMkLst>
            <pc:docMk/>
            <pc:sldMk cId="2114329360" sldId="266"/>
            <ac:picMk id="6" creationId="{AE9A3874-6F9E-293F-0C8D-2D0993E01327}"/>
          </ac:picMkLst>
        </pc:picChg>
        <pc:picChg chg="add mod">
          <ac:chgData name="Jacob Carey" userId="fd7e14e3-0df1-4de8-b687-41a82ce752cb" providerId="ADAL" clId="{F0D96C56-96E1-405C-B228-AD10BB2EEC21}" dt="2023-10-29T23:36:52.884" v="2117" actId="1076"/>
          <ac:picMkLst>
            <pc:docMk/>
            <pc:sldMk cId="2114329360" sldId="266"/>
            <ac:picMk id="7" creationId="{5FF2987E-5C6A-1B82-C62F-801F6E2C4018}"/>
          </ac:picMkLst>
        </pc:picChg>
      </pc:sldChg>
      <pc:sldChg chg="addSp modSp mod">
        <pc:chgData name="Jacob Carey" userId="fd7e14e3-0df1-4de8-b687-41a82ce752cb" providerId="ADAL" clId="{F0D96C56-96E1-405C-B228-AD10BB2EEC21}" dt="2023-11-02T21:38:50.612" v="3349" actId="20577"/>
        <pc:sldMkLst>
          <pc:docMk/>
          <pc:sldMk cId="2890307231" sldId="268"/>
        </pc:sldMkLst>
        <pc:spChg chg="mod">
          <ac:chgData name="Jacob Carey" userId="fd7e14e3-0df1-4de8-b687-41a82ce752cb" providerId="ADAL" clId="{F0D96C56-96E1-405C-B228-AD10BB2EEC21}" dt="2023-10-29T23:31:39.671" v="2076" actId="20577"/>
          <ac:spMkLst>
            <pc:docMk/>
            <pc:sldMk cId="2890307231" sldId="268"/>
            <ac:spMk id="2" creationId="{A2D627E6-8DD9-26AD-D050-A75519011A44}"/>
          </ac:spMkLst>
        </pc:spChg>
        <pc:spChg chg="mod">
          <ac:chgData name="Jacob Carey" userId="fd7e14e3-0df1-4de8-b687-41a82ce752cb" providerId="ADAL" clId="{F0D96C56-96E1-405C-B228-AD10BB2EEC21}" dt="2023-11-02T21:38:50.612" v="3349" actId="20577"/>
          <ac:spMkLst>
            <pc:docMk/>
            <pc:sldMk cId="2890307231" sldId="268"/>
            <ac:spMk id="3" creationId="{4A4D8EDE-A476-9268-45D0-02D55E48CF2F}"/>
          </ac:spMkLst>
        </pc:spChg>
        <pc:picChg chg="add mod">
          <ac:chgData name="Jacob Carey" userId="fd7e14e3-0df1-4de8-b687-41a82ce752cb" providerId="ADAL" clId="{F0D96C56-96E1-405C-B228-AD10BB2EEC21}" dt="2023-10-29T23:34:36.607" v="2084" actId="14100"/>
          <ac:picMkLst>
            <pc:docMk/>
            <pc:sldMk cId="2890307231" sldId="268"/>
            <ac:picMk id="4" creationId="{91F32237-5AF0-6B4E-BD6B-0E09D2EE8EC4}"/>
          </ac:picMkLst>
        </pc:picChg>
      </pc:sldChg>
      <pc:sldChg chg="addSp delSp modSp mod">
        <pc:chgData name="Jacob Carey" userId="fd7e14e3-0df1-4de8-b687-41a82ce752cb" providerId="ADAL" clId="{F0D96C56-96E1-405C-B228-AD10BB2EEC21}" dt="2023-11-02T21:39:25.534" v="3367" actId="20577"/>
        <pc:sldMkLst>
          <pc:docMk/>
          <pc:sldMk cId="3660966028" sldId="269"/>
        </pc:sldMkLst>
        <pc:spChg chg="add del mod">
          <ac:chgData name="Jacob Carey" userId="fd7e14e3-0df1-4de8-b687-41a82ce752cb" providerId="ADAL" clId="{F0D96C56-96E1-405C-B228-AD10BB2EEC21}" dt="2023-10-29T21:08:54.660" v="1197" actId="478"/>
          <ac:spMkLst>
            <pc:docMk/>
            <pc:sldMk cId="3660966028" sldId="269"/>
            <ac:spMk id="2" creationId="{6430F2F5-68A9-0DE6-9800-ADE0639F67CD}"/>
          </ac:spMkLst>
        </pc:spChg>
        <pc:spChg chg="del">
          <ac:chgData name="Jacob Carey" userId="fd7e14e3-0df1-4de8-b687-41a82ce752cb" providerId="ADAL" clId="{F0D96C56-96E1-405C-B228-AD10BB2EEC21}" dt="2023-10-29T20:44:21.857" v="766" actId="26606"/>
          <ac:spMkLst>
            <pc:docMk/>
            <pc:sldMk cId="3660966028" sldId="269"/>
            <ac:spMk id="3" creationId="{5AF29FBC-FCD9-A88C-4FDE-818490CC6A73}"/>
          </ac:spMkLst>
        </pc:spChg>
        <pc:spChg chg="add del mod">
          <ac:chgData name="Jacob Carey" userId="fd7e14e3-0df1-4de8-b687-41a82ce752cb" providerId="ADAL" clId="{F0D96C56-96E1-405C-B228-AD10BB2EEC21}" dt="2023-10-29T21:08:56.884" v="1198" actId="478"/>
          <ac:spMkLst>
            <pc:docMk/>
            <pc:sldMk cId="3660966028" sldId="269"/>
            <ac:spMk id="4" creationId="{B25C2A59-94BE-9AA2-165D-235D8EB0E154}"/>
          </ac:spMkLst>
        </pc:spChg>
        <pc:spChg chg="add del mod">
          <ac:chgData name="Jacob Carey" userId="fd7e14e3-0df1-4de8-b687-41a82ce752cb" providerId="ADAL" clId="{F0D96C56-96E1-405C-B228-AD10BB2EEC21}" dt="2023-10-29T20:46:28.435" v="782" actId="478"/>
          <ac:spMkLst>
            <pc:docMk/>
            <pc:sldMk cId="3660966028" sldId="269"/>
            <ac:spMk id="6" creationId="{EE830E4C-E0D8-3881-61E4-18179215B105}"/>
          </ac:spMkLst>
        </pc:spChg>
        <pc:spChg chg="add mod topLvl">
          <ac:chgData name="Jacob Carey" userId="fd7e14e3-0df1-4de8-b687-41a82ce752cb" providerId="ADAL" clId="{F0D96C56-96E1-405C-B228-AD10BB2EEC21}" dt="2023-10-29T21:10:07.587" v="1204" actId="478"/>
          <ac:spMkLst>
            <pc:docMk/>
            <pc:sldMk cId="3660966028" sldId="269"/>
            <ac:spMk id="8" creationId="{BD6BA9BA-B63E-D2A4-CE1F-D7370CAE9DDB}"/>
          </ac:spMkLst>
        </pc:spChg>
        <pc:spChg chg="add del mod topLvl">
          <ac:chgData name="Jacob Carey" userId="fd7e14e3-0df1-4de8-b687-41a82ce752cb" providerId="ADAL" clId="{F0D96C56-96E1-405C-B228-AD10BB2EEC21}" dt="2023-10-29T21:10:07.587" v="1204" actId="478"/>
          <ac:spMkLst>
            <pc:docMk/>
            <pc:sldMk cId="3660966028" sldId="269"/>
            <ac:spMk id="9" creationId="{5E761D3D-66D7-FEED-4822-827954040170}"/>
          </ac:spMkLst>
        </pc:spChg>
        <pc:spChg chg="add mod">
          <ac:chgData name="Jacob Carey" userId="fd7e14e3-0df1-4de8-b687-41a82ce752cb" providerId="ADAL" clId="{F0D96C56-96E1-405C-B228-AD10BB2EEC21}" dt="2023-10-29T20:53:44.416" v="856" actId="571"/>
          <ac:spMkLst>
            <pc:docMk/>
            <pc:sldMk cId="3660966028" sldId="269"/>
            <ac:spMk id="11" creationId="{D6AFB001-EA1F-16CC-F5BE-101CF4B2A5A9}"/>
          </ac:spMkLst>
        </pc:spChg>
        <pc:spChg chg="mod">
          <ac:chgData name="Jacob Carey" userId="fd7e14e3-0df1-4de8-b687-41a82ce752cb" providerId="ADAL" clId="{F0D96C56-96E1-405C-B228-AD10BB2EEC21}" dt="2023-10-29T20:53:44.416" v="856" actId="571"/>
          <ac:spMkLst>
            <pc:docMk/>
            <pc:sldMk cId="3660966028" sldId="269"/>
            <ac:spMk id="13" creationId="{85691DB4-0C8F-3270-5D51-CA5557A7A5BD}"/>
          </ac:spMkLst>
        </pc:spChg>
        <pc:spChg chg="mod">
          <ac:chgData name="Jacob Carey" userId="fd7e14e3-0df1-4de8-b687-41a82ce752cb" providerId="ADAL" clId="{F0D96C56-96E1-405C-B228-AD10BB2EEC21}" dt="2023-10-29T20:53:44.416" v="856" actId="571"/>
          <ac:spMkLst>
            <pc:docMk/>
            <pc:sldMk cId="3660966028" sldId="269"/>
            <ac:spMk id="14" creationId="{B3E9178F-4F75-42F1-72C5-1A3932EF9B33}"/>
          </ac:spMkLst>
        </pc:spChg>
        <pc:spChg chg="add mod">
          <ac:chgData name="Jacob Carey" userId="fd7e14e3-0df1-4de8-b687-41a82ce752cb" providerId="ADAL" clId="{F0D96C56-96E1-405C-B228-AD10BB2EEC21}" dt="2023-10-29T21:08:28.686" v="1193"/>
          <ac:spMkLst>
            <pc:docMk/>
            <pc:sldMk cId="3660966028" sldId="269"/>
            <ac:spMk id="16" creationId="{FA48CC36-C09E-F50B-F5B7-4162F9144765}"/>
          </ac:spMkLst>
        </pc:spChg>
        <pc:spChg chg="add mod">
          <ac:chgData name="Jacob Carey" userId="fd7e14e3-0df1-4de8-b687-41a82ce752cb" providerId="ADAL" clId="{F0D96C56-96E1-405C-B228-AD10BB2EEC21}" dt="2023-10-29T21:08:28.686" v="1193"/>
          <ac:spMkLst>
            <pc:docMk/>
            <pc:sldMk cId="3660966028" sldId="269"/>
            <ac:spMk id="17" creationId="{270EF83B-3D3B-3295-58BA-5E6057582EF2}"/>
          </ac:spMkLst>
        </pc:spChg>
        <pc:spChg chg="add mod">
          <ac:chgData name="Jacob Carey" userId="fd7e14e3-0df1-4de8-b687-41a82ce752cb" providerId="ADAL" clId="{F0D96C56-96E1-405C-B228-AD10BB2EEC21}" dt="2023-10-29T21:10:16.424" v="1205"/>
          <ac:spMkLst>
            <pc:docMk/>
            <pc:sldMk cId="3660966028" sldId="269"/>
            <ac:spMk id="19" creationId="{6E7943ED-5CDC-F103-AD1E-5FAB78DEA49F}"/>
          </ac:spMkLst>
        </pc:spChg>
        <pc:spChg chg="add mod">
          <ac:chgData name="Jacob Carey" userId="fd7e14e3-0df1-4de8-b687-41a82ce752cb" providerId="ADAL" clId="{F0D96C56-96E1-405C-B228-AD10BB2EEC21}" dt="2023-10-29T21:11:17.413" v="1227" actId="1076"/>
          <ac:spMkLst>
            <pc:docMk/>
            <pc:sldMk cId="3660966028" sldId="269"/>
            <ac:spMk id="20" creationId="{D3567EF1-84D3-BE13-9B6E-82B68A93A15F}"/>
          </ac:spMkLst>
        </pc:spChg>
        <pc:grpChg chg="add del mod">
          <ac:chgData name="Jacob Carey" userId="fd7e14e3-0df1-4de8-b687-41a82ce752cb" providerId="ADAL" clId="{F0D96C56-96E1-405C-B228-AD10BB2EEC21}" dt="2023-10-29T21:10:07.587" v="1204" actId="478"/>
          <ac:grpSpMkLst>
            <pc:docMk/>
            <pc:sldMk cId="3660966028" sldId="269"/>
            <ac:grpSpMk id="7" creationId="{0E8CE4AF-F296-4294-5BBE-E218484EA7C9}"/>
          </ac:grpSpMkLst>
        </pc:grpChg>
        <pc:grpChg chg="add mod">
          <ac:chgData name="Jacob Carey" userId="fd7e14e3-0df1-4de8-b687-41a82ce752cb" providerId="ADAL" clId="{F0D96C56-96E1-405C-B228-AD10BB2EEC21}" dt="2023-10-29T20:53:44.416" v="856" actId="571"/>
          <ac:grpSpMkLst>
            <pc:docMk/>
            <pc:sldMk cId="3660966028" sldId="269"/>
            <ac:grpSpMk id="12" creationId="{0D1D2B53-9C39-6C38-C27D-0F63D78BFBE8}"/>
          </ac:grpSpMkLst>
        </pc:grpChg>
        <pc:grpChg chg="add mod">
          <ac:chgData name="Jacob Carey" userId="fd7e14e3-0df1-4de8-b687-41a82ce752cb" providerId="ADAL" clId="{F0D96C56-96E1-405C-B228-AD10BB2EEC21}" dt="2023-10-29T21:08:28.686" v="1193"/>
          <ac:grpSpMkLst>
            <pc:docMk/>
            <pc:sldMk cId="3660966028" sldId="269"/>
            <ac:grpSpMk id="15" creationId="{D25D931B-1195-7892-3661-0AD79931C301}"/>
          </ac:grpSpMkLst>
        </pc:grpChg>
        <pc:grpChg chg="add mod">
          <ac:chgData name="Jacob Carey" userId="fd7e14e3-0df1-4de8-b687-41a82ce752cb" providerId="ADAL" clId="{F0D96C56-96E1-405C-B228-AD10BB2EEC21}" dt="2023-10-29T21:10:16.424" v="1205"/>
          <ac:grpSpMkLst>
            <pc:docMk/>
            <pc:sldMk cId="3660966028" sldId="269"/>
            <ac:grpSpMk id="18" creationId="{0E4F0276-0FA4-D0D2-C59B-B2C32141E72B}"/>
          </ac:grpSpMkLst>
        </pc:grpChg>
        <pc:graphicFrameChg chg="add mod">
          <ac:chgData name="Jacob Carey" userId="fd7e14e3-0df1-4de8-b687-41a82ce752cb" providerId="ADAL" clId="{F0D96C56-96E1-405C-B228-AD10BB2EEC21}" dt="2023-11-02T21:39:25.534" v="3367" actId="20577"/>
          <ac:graphicFrameMkLst>
            <pc:docMk/>
            <pc:sldMk cId="3660966028" sldId="269"/>
            <ac:graphicFrameMk id="5" creationId="{0DA8B1F5-761C-230E-220B-CBF6C10F6D51}"/>
          </ac:graphicFrameMkLst>
        </pc:graphicFrameChg>
        <pc:graphicFrameChg chg="add mod">
          <ac:chgData name="Jacob Carey" userId="fd7e14e3-0df1-4de8-b687-41a82ce752cb" providerId="ADAL" clId="{F0D96C56-96E1-405C-B228-AD10BB2EEC21}" dt="2023-10-29T20:53:44.416" v="856" actId="571"/>
          <ac:graphicFrameMkLst>
            <pc:docMk/>
            <pc:sldMk cId="3660966028" sldId="269"/>
            <ac:graphicFrameMk id="10" creationId="{951A5DBD-1563-3B3F-FBDD-0DC1CB0C26EF}"/>
          </ac:graphicFrameMkLst>
        </pc:graphicFrameChg>
      </pc:sldChg>
      <pc:sldChg chg="del">
        <pc:chgData name="Jacob Carey" userId="fd7e14e3-0df1-4de8-b687-41a82ce752cb" providerId="ADAL" clId="{F0D96C56-96E1-405C-B228-AD10BB2EEC21}" dt="2023-10-29T20:42:27.461" v="709" actId="47"/>
        <pc:sldMkLst>
          <pc:docMk/>
          <pc:sldMk cId="2662607470" sldId="270"/>
        </pc:sldMkLst>
      </pc:sldChg>
      <pc:sldChg chg="addSp delSp modSp mod setBg">
        <pc:chgData name="Jacob Carey" userId="fd7e14e3-0df1-4de8-b687-41a82ce752cb" providerId="ADAL" clId="{F0D96C56-96E1-405C-B228-AD10BB2EEC21}" dt="2023-11-07T12:28:35.699" v="3534" actId="20577"/>
        <pc:sldMkLst>
          <pc:docMk/>
          <pc:sldMk cId="3723209689" sldId="271"/>
        </pc:sldMkLst>
        <pc:spChg chg="mod">
          <ac:chgData name="Jacob Carey" userId="fd7e14e3-0df1-4de8-b687-41a82ce752cb" providerId="ADAL" clId="{F0D96C56-96E1-405C-B228-AD10BB2EEC21}" dt="2023-10-29T20:59:08.153" v="993" actId="14100"/>
          <ac:spMkLst>
            <pc:docMk/>
            <pc:sldMk cId="3723209689" sldId="271"/>
            <ac:spMk id="2" creationId="{EB0C4531-A4B0-8FC4-14D8-3F4CAFC94966}"/>
          </ac:spMkLst>
        </pc:spChg>
        <pc:spChg chg="mod">
          <ac:chgData name="Jacob Carey" userId="fd7e14e3-0df1-4de8-b687-41a82ce752cb" providerId="ADAL" clId="{F0D96C56-96E1-405C-B228-AD10BB2EEC21}" dt="2023-11-07T12:28:35.699" v="3534" actId="20577"/>
          <ac:spMkLst>
            <pc:docMk/>
            <pc:sldMk cId="3723209689" sldId="271"/>
            <ac:spMk id="3" creationId="{70CCBA02-05C6-AD46-A380-463C595E5F1C}"/>
          </ac:spMkLst>
        </pc:spChg>
        <pc:spChg chg="add del">
          <ac:chgData name="Jacob Carey" userId="fd7e14e3-0df1-4de8-b687-41a82ce752cb" providerId="ADAL" clId="{F0D96C56-96E1-405C-B228-AD10BB2EEC21}" dt="2023-10-29T20:58:01.091" v="983" actId="26606"/>
          <ac:spMkLst>
            <pc:docMk/>
            <pc:sldMk cId="3723209689" sldId="271"/>
            <ac:spMk id="10" creationId="{F13C74B1-5B17-4795-BED0-7140497B445A}"/>
          </ac:spMkLst>
        </pc:spChg>
        <pc:spChg chg="add del">
          <ac:chgData name="Jacob Carey" userId="fd7e14e3-0df1-4de8-b687-41a82ce752cb" providerId="ADAL" clId="{F0D96C56-96E1-405C-B228-AD10BB2EEC21}" dt="2023-10-29T20:58:01.091" v="983" actId="26606"/>
          <ac:spMkLst>
            <pc:docMk/>
            <pc:sldMk cId="3723209689" sldId="271"/>
            <ac:spMk id="12" creationId="{D4974D33-8DC5-464E-8C6D-BE58F0669C17}"/>
          </ac:spMkLst>
        </pc:spChg>
        <pc:spChg chg="add">
          <ac:chgData name="Jacob Carey" userId="fd7e14e3-0df1-4de8-b687-41a82ce752cb" providerId="ADAL" clId="{F0D96C56-96E1-405C-B228-AD10BB2EEC21}" dt="2023-10-29T20:58:49.150" v="988" actId="26606"/>
          <ac:spMkLst>
            <pc:docMk/>
            <pc:sldMk cId="3723209689" sldId="271"/>
            <ac:spMk id="17" creationId="{9F7D5CDA-D291-4307-BF55-1381FED29634}"/>
          </ac:spMkLst>
        </pc:spChg>
        <pc:grpChg chg="add del">
          <ac:chgData name="Jacob Carey" userId="fd7e14e3-0df1-4de8-b687-41a82ce752cb" providerId="ADAL" clId="{F0D96C56-96E1-405C-B228-AD10BB2EEC21}" dt="2023-10-29T20:58:46.004" v="985" actId="26606"/>
          <ac:grpSpMkLst>
            <pc:docMk/>
            <pc:sldMk cId="3723209689" sldId="271"/>
            <ac:grpSpMk id="7" creationId="{3AFCAD34-1AFC-BC1A-F6B2-C34C63912EAB}"/>
          </ac:grpSpMkLst>
        </pc:grpChg>
        <pc:grpChg chg="add del">
          <ac:chgData name="Jacob Carey" userId="fd7e14e3-0df1-4de8-b687-41a82ce752cb" providerId="ADAL" clId="{F0D96C56-96E1-405C-B228-AD10BB2EEC21}" dt="2023-10-29T20:58:49.148" v="987" actId="26606"/>
          <ac:grpSpMkLst>
            <pc:docMk/>
            <pc:sldMk cId="3723209689" sldId="271"/>
            <ac:grpSpMk id="13" creationId="{A5AFD70F-20E3-55D2-E154-7D4FACFBB016}"/>
          </ac:grpSpMkLst>
        </pc:grpChg>
        <pc:picChg chg="mod modCrop">
          <ac:chgData name="Jacob Carey" userId="fd7e14e3-0df1-4de8-b687-41a82ce752cb" providerId="ADAL" clId="{F0D96C56-96E1-405C-B228-AD10BB2EEC21}" dt="2023-10-29T21:01:29.413" v="1060" actId="18131"/>
          <ac:picMkLst>
            <pc:docMk/>
            <pc:sldMk cId="3723209689" sldId="271"/>
            <ac:picMk id="5" creationId="{9266482D-8E23-731D-4DF5-D35D45BBEBB3}"/>
          </ac:picMkLst>
        </pc:picChg>
      </pc:sldChg>
      <pc:sldChg chg="addSp delSp modSp mod setBg">
        <pc:chgData name="Jacob Carey" userId="fd7e14e3-0df1-4de8-b687-41a82ce752cb" providerId="ADAL" clId="{F0D96C56-96E1-405C-B228-AD10BB2EEC21}" dt="2023-11-02T22:01:51.528" v="3532" actId="20577"/>
        <pc:sldMkLst>
          <pc:docMk/>
          <pc:sldMk cId="540509474" sldId="272"/>
        </pc:sldMkLst>
        <pc:spChg chg="mod">
          <ac:chgData name="Jacob Carey" userId="fd7e14e3-0df1-4de8-b687-41a82ce752cb" providerId="ADAL" clId="{F0D96C56-96E1-405C-B228-AD10BB2EEC21}" dt="2023-10-29T21:00:44.711" v="1057" actId="2711"/>
          <ac:spMkLst>
            <pc:docMk/>
            <pc:sldMk cId="540509474" sldId="272"/>
            <ac:spMk id="2" creationId="{6606E952-33B1-A697-6269-6BBEA8178C7B}"/>
          </ac:spMkLst>
        </pc:spChg>
        <pc:spChg chg="del">
          <ac:chgData name="Jacob Carey" userId="fd7e14e3-0df1-4de8-b687-41a82ce752cb" providerId="ADAL" clId="{F0D96C56-96E1-405C-B228-AD10BB2EEC21}" dt="2023-10-29T21:00:09.928" v="1052" actId="478"/>
          <ac:spMkLst>
            <pc:docMk/>
            <pc:sldMk cId="540509474" sldId="272"/>
            <ac:spMk id="3" creationId="{C092E0F7-49D5-EC15-0FE5-0ECDF5EDAB68}"/>
          </ac:spMkLst>
        </pc:spChg>
        <pc:spChg chg="add mod">
          <ac:chgData name="Jacob Carey" userId="fd7e14e3-0df1-4de8-b687-41a82ce752cb" providerId="ADAL" clId="{F0D96C56-96E1-405C-B228-AD10BB2EEC21}" dt="2023-11-02T22:01:51.528" v="3532" actId="20577"/>
          <ac:spMkLst>
            <pc:docMk/>
            <pc:sldMk cId="540509474" sldId="272"/>
            <ac:spMk id="4" creationId="{0A9FD96E-20F4-7D79-BAB9-772BF40C371A}"/>
          </ac:spMkLst>
        </pc:spChg>
        <pc:spChg chg="add del mod">
          <ac:chgData name="Jacob Carey" userId="fd7e14e3-0df1-4de8-b687-41a82ce752cb" providerId="ADAL" clId="{F0D96C56-96E1-405C-B228-AD10BB2EEC21}" dt="2023-10-29T21:00:13.238" v="1053" actId="478"/>
          <ac:spMkLst>
            <pc:docMk/>
            <pc:sldMk cId="540509474" sldId="272"/>
            <ac:spMk id="7" creationId="{933ACD8D-26F5-B971-565C-4A99E88B0BD3}"/>
          </ac:spMkLst>
        </pc:spChg>
        <pc:spChg chg="add">
          <ac:chgData name="Jacob Carey" userId="fd7e14e3-0df1-4de8-b687-41a82ce752cb" providerId="ADAL" clId="{F0D96C56-96E1-405C-B228-AD10BB2EEC21}" dt="2023-10-29T21:00:38.934" v="1056" actId="26606"/>
          <ac:spMkLst>
            <pc:docMk/>
            <pc:sldMk cId="540509474" sldId="272"/>
            <ac:spMk id="10" creationId="{9F7D5CDA-D291-4307-BF55-1381FED29634}"/>
          </ac:spMkLst>
        </pc:spChg>
        <pc:picChg chg="mod ord modCrop">
          <ac:chgData name="Jacob Carey" userId="fd7e14e3-0df1-4de8-b687-41a82ce752cb" providerId="ADAL" clId="{F0D96C56-96E1-405C-B228-AD10BB2EEC21}" dt="2023-10-29T21:01:05.948" v="1059" actId="18131"/>
          <ac:picMkLst>
            <pc:docMk/>
            <pc:sldMk cId="540509474" sldId="272"/>
            <ac:picMk id="5" creationId="{06F3028D-A6CE-389C-92A3-7BCA55DD7934}"/>
          </ac:picMkLst>
        </pc:picChg>
      </pc:sldChg>
      <pc:sldChg chg="addSp delSp modSp mod setBg">
        <pc:chgData name="Jacob Carey" userId="fd7e14e3-0df1-4de8-b687-41a82ce752cb" providerId="ADAL" clId="{F0D96C56-96E1-405C-B228-AD10BB2EEC21}" dt="2023-10-29T21:03:49.839" v="1163" actId="20577"/>
        <pc:sldMkLst>
          <pc:docMk/>
          <pc:sldMk cId="3123415557" sldId="273"/>
        </pc:sldMkLst>
        <pc:spChg chg="mod">
          <ac:chgData name="Jacob Carey" userId="fd7e14e3-0df1-4de8-b687-41a82ce752cb" providerId="ADAL" clId="{F0D96C56-96E1-405C-B228-AD10BB2EEC21}" dt="2023-10-29T21:02:47.433" v="1109" actId="20577"/>
          <ac:spMkLst>
            <pc:docMk/>
            <pc:sldMk cId="3123415557" sldId="273"/>
            <ac:spMk id="2" creationId="{2B5A4224-2FEF-6FB8-B72D-C753EF4EC415}"/>
          </ac:spMkLst>
        </pc:spChg>
        <pc:spChg chg="del mod">
          <ac:chgData name="Jacob Carey" userId="fd7e14e3-0df1-4de8-b687-41a82ce752cb" providerId="ADAL" clId="{F0D96C56-96E1-405C-B228-AD10BB2EEC21}" dt="2023-10-29T21:02:14.313" v="1078" actId="478"/>
          <ac:spMkLst>
            <pc:docMk/>
            <pc:sldMk cId="3123415557" sldId="273"/>
            <ac:spMk id="3" creationId="{4E8B4677-4DB6-6919-4C36-162AD5EBB742}"/>
          </ac:spMkLst>
        </pc:spChg>
        <pc:spChg chg="add mod">
          <ac:chgData name="Jacob Carey" userId="fd7e14e3-0df1-4de8-b687-41a82ce752cb" providerId="ADAL" clId="{F0D96C56-96E1-405C-B228-AD10BB2EEC21}" dt="2023-10-29T21:03:49.839" v="1163" actId="20577"/>
          <ac:spMkLst>
            <pc:docMk/>
            <pc:sldMk cId="3123415557" sldId="273"/>
            <ac:spMk id="4" creationId="{75A392B1-0EE6-5A17-3F8A-CB2737FDF2B1}"/>
          </ac:spMkLst>
        </pc:spChg>
        <pc:spChg chg="add del mod">
          <ac:chgData name="Jacob Carey" userId="fd7e14e3-0df1-4de8-b687-41a82ce752cb" providerId="ADAL" clId="{F0D96C56-96E1-405C-B228-AD10BB2EEC21}" dt="2023-10-29T21:02:16.679" v="1079" actId="478"/>
          <ac:spMkLst>
            <pc:docMk/>
            <pc:sldMk cId="3123415557" sldId="273"/>
            <ac:spMk id="7" creationId="{024F45CE-1603-F18E-5510-DE576E9078C7}"/>
          </ac:spMkLst>
        </pc:spChg>
        <pc:spChg chg="add">
          <ac:chgData name="Jacob Carey" userId="fd7e14e3-0df1-4de8-b687-41a82ce752cb" providerId="ADAL" clId="{F0D96C56-96E1-405C-B228-AD10BB2EEC21}" dt="2023-10-29T21:02:33.797" v="1099" actId="26606"/>
          <ac:spMkLst>
            <pc:docMk/>
            <pc:sldMk cId="3123415557" sldId="273"/>
            <ac:spMk id="10" creationId="{9F7D5CDA-D291-4307-BF55-1381FED29634}"/>
          </ac:spMkLst>
        </pc:spChg>
        <pc:picChg chg="mod ord">
          <ac:chgData name="Jacob Carey" userId="fd7e14e3-0df1-4de8-b687-41a82ce752cb" providerId="ADAL" clId="{F0D96C56-96E1-405C-B228-AD10BB2EEC21}" dt="2023-10-29T21:02:33.797" v="1099" actId="26606"/>
          <ac:picMkLst>
            <pc:docMk/>
            <pc:sldMk cId="3123415557" sldId="273"/>
            <ac:picMk id="5" creationId="{60C40382-B0B5-5615-AFA1-3DB9909F536D}"/>
          </ac:picMkLst>
        </pc:picChg>
      </pc:sldChg>
      <pc:sldChg chg="modSp del mod modNotesTx">
        <pc:chgData name="Jacob Carey" userId="fd7e14e3-0df1-4de8-b687-41a82ce752cb" providerId="ADAL" clId="{F0D96C56-96E1-405C-B228-AD10BB2EEC21}" dt="2023-10-29T21:22:01.120" v="1392" actId="47"/>
        <pc:sldMkLst>
          <pc:docMk/>
          <pc:sldMk cId="1950124375" sldId="274"/>
        </pc:sldMkLst>
        <pc:spChg chg="mod">
          <ac:chgData name="Jacob Carey" userId="fd7e14e3-0df1-4de8-b687-41a82ce752cb" providerId="ADAL" clId="{F0D96C56-96E1-405C-B228-AD10BB2EEC21}" dt="2023-10-29T21:21:18.623" v="1387" actId="21"/>
          <ac:spMkLst>
            <pc:docMk/>
            <pc:sldMk cId="1950124375" sldId="274"/>
            <ac:spMk id="3" creationId="{D1343954-561C-3885-6AC1-752166907EAC}"/>
          </ac:spMkLst>
        </pc:spChg>
      </pc:sldChg>
      <pc:sldChg chg="addSp modSp mod setBg">
        <pc:chgData name="Jacob Carey" userId="fd7e14e3-0df1-4de8-b687-41a82ce752cb" providerId="ADAL" clId="{F0D96C56-96E1-405C-B228-AD10BB2EEC21}" dt="2023-11-02T21:41:14.123" v="3527" actId="1076"/>
        <pc:sldMkLst>
          <pc:docMk/>
          <pc:sldMk cId="3271156483" sldId="275"/>
        </pc:sldMkLst>
        <pc:spChg chg="mod">
          <ac:chgData name="Jacob Carey" userId="fd7e14e3-0df1-4de8-b687-41a82ce752cb" providerId="ADAL" clId="{F0D96C56-96E1-405C-B228-AD10BB2EEC21}" dt="2023-11-02T21:41:08.646" v="3526" actId="1076"/>
          <ac:spMkLst>
            <pc:docMk/>
            <pc:sldMk cId="3271156483" sldId="275"/>
            <ac:spMk id="2" creationId="{1616C754-2777-1023-609D-3CB869A93210}"/>
          </ac:spMkLst>
        </pc:spChg>
        <pc:spChg chg="mod">
          <ac:chgData name="Jacob Carey" userId="fd7e14e3-0df1-4de8-b687-41a82ce752cb" providerId="ADAL" clId="{F0D96C56-96E1-405C-B228-AD10BB2EEC21}" dt="2023-11-02T21:41:14.123" v="3527" actId="1076"/>
          <ac:spMkLst>
            <pc:docMk/>
            <pc:sldMk cId="3271156483" sldId="275"/>
            <ac:spMk id="3" creationId="{D590137E-64A0-097B-B3DF-5231B2735216}"/>
          </ac:spMkLst>
        </pc:spChg>
        <pc:spChg chg="add">
          <ac:chgData name="Jacob Carey" userId="fd7e14e3-0df1-4de8-b687-41a82ce752cb" providerId="ADAL" clId="{F0D96C56-96E1-405C-B228-AD10BB2EEC21}" dt="2023-10-29T21:26:21.853" v="1395" actId="26606"/>
          <ac:spMkLst>
            <pc:docMk/>
            <pc:sldMk cId="3271156483" sldId="275"/>
            <ac:spMk id="10" creationId="{245A9F99-D9B1-4094-A2E2-B90AC1DB7B9C}"/>
          </ac:spMkLst>
        </pc:spChg>
        <pc:spChg chg="add">
          <ac:chgData name="Jacob Carey" userId="fd7e14e3-0df1-4de8-b687-41a82ce752cb" providerId="ADAL" clId="{F0D96C56-96E1-405C-B228-AD10BB2EEC21}" dt="2023-10-29T21:26:21.853" v="1395" actId="26606"/>
          <ac:spMkLst>
            <pc:docMk/>
            <pc:sldMk cId="3271156483" sldId="275"/>
            <ac:spMk id="12" creationId="{B7FAF607-473A-4A43-A23D-BBFF5C4117BB}"/>
          </ac:spMkLst>
        </pc:spChg>
        <pc:grpChg chg="add">
          <ac:chgData name="Jacob Carey" userId="fd7e14e3-0df1-4de8-b687-41a82ce752cb" providerId="ADAL" clId="{F0D96C56-96E1-405C-B228-AD10BB2EEC21}" dt="2023-10-29T21:26:21.853" v="1395" actId="26606"/>
          <ac:grpSpMkLst>
            <pc:docMk/>
            <pc:sldMk cId="3271156483" sldId="275"/>
            <ac:grpSpMk id="14" creationId="{C5F6476F-D303-44D3-B30F-1BA348F0F64A}"/>
          </ac:grpSpMkLst>
        </pc:grpChg>
        <pc:picChg chg="add mod">
          <ac:chgData name="Jacob Carey" userId="fd7e14e3-0df1-4de8-b687-41a82ce752cb" providerId="ADAL" clId="{F0D96C56-96E1-405C-B228-AD10BB2EEC21}" dt="2023-10-29T21:26:38.141" v="1397" actId="2085"/>
          <ac:picMkLst>
            <pc:docMk/>
            <pc:sldMk cId="3271156483" sldId="275"/>
            <ac:picMk id="7" creationId="{476A0205-1010-14B2-A774-5EC568721F58}"/>
          </ac:picMkLst>
        </pc:picChg>
      </pc:sldChg>
      <pc:sldChg chg="del">
        <pc:chgData name="Jacob Carey" userId="fd7e14e3-0df1-4de8-b687-41a82ce752cb" providerId="ADAL" clId="{F0D96C56-96E1-405C-B228-AD10BB2EEC21}" dt="2023-10-29T21:30:56.872" v="1419" actId="47"/>
        <pc:sldMkLst>
          <pc:docMk/>
          <pc:sldMk cId="227700158" sldId="276"/>
        </pc:sldMkLst>
      </pc:sldChg>
      <pc:sldChg chg="addSp delSp modSp mod">
        <pc:chgData name="Jacob Carey" userId="fd7e14e3-0df1-4de8-b687-41a82ce752cb" providerId="ADAL" clId="{F0D96C56-96E1-405C-B228-AD10BB2EEC21}" dt="2023-10-29T22:00:20.912" v="1839" actId="2085"/>
        <pc:sldMkLst>
          <pc:docMk/>
          <pc:sldMk cId="404436608" sldId="277"/>
        </pc:sldMkLst>
        <pc:spChg chg="mod">
          <ac:chgData name="Jacob Carey" userId="fd7e14e3-0df1-4de8-b687-41a82ce752cb" providerId="ADAL" clId="{F0D96C56-96E1-405C-B228-AD10BB2EEC21}" dt="2023-10-29T21:35:46.972" v="1587" actId="113"/>
          <ac:spMkLst>
            <pc:docMk/>
            <pc:sldMk cId="404436608" sldId="277"/>
            <ac:spMk id="2" creationId="{58690551-4AC6-CDD5-A24F-6AEFDAF83B35}"/>
          </ac:spMkLst>
        </pc:spChg>
        <pc:spChg chg="del">
          <ac:chgData name="Jacob Carey" userId="fd7e14e3-0df1-4de8-b687-41a82ce752cb" providerId="ADAL" clId="{F0D96C56-96E1-405C-B228-AD10BB2EEC21}" dt="2023-10-29T21:34:51.755" v="1558" actId="478"/>
          <ac:spMkLst>
            <pc:docMk/>
            <pc:sldMk cId="404436608" sldId="277"/>
            <ac:spMk id="3" creationId="{1DFA1409-4B24-37B5-FEF1-FAC81737C12D}"/>
          </ac:spMkLst>
        </pc:spChg>
        <pc:spChg chg="add del mod">
          <ac:chgData name="Jacob Carey" userId="fd7e14e3-0df1-4de8-b687-41a82ce752cb" providerId="ADAL" clId="{F0D96C56-96E1-405C-B228-AD10BB2EEC21}" dt="2023-10-29T21:34:53.825" v="1559" actId="478"/>
          <ac:spMkLst>
            <pc:docMk/>
            <pc:sldMk cId="404436608" sldId="277"/>
            <ac:spMk id="6" creationId="{E032BE88-76F7-9BF1-174E-79EFE1A39431}"/>
          </ac:spMkLst>
        </pc:spChg>
        <pc:spChg chg="mod topLvl modVis">
          <ac:chgData name="Jacob Carey" userId="fd7e14e3-0df1-4de8-b687-41a82ce752cb" providerId="ADAL" clId="{F0D96C56-96E1-405C-B228-AD10BB2EEC21}" dt="2023-10-29T22:00:20.912" v="1839" actId="2085"/>
          <ac:spMkLst>
            <pc:docMk/>
            <pc:sldMk cId="404436608" sldId="277"/>
            <ac:spMk id="26" creationId="{83D000A9-3B13-56F7-C3DB-20CE448BE9C1}"/>
          </ac:spMkLst>
        </pc:spChg>
        <pc:spChg chg="mod topLvl">
          <ac:chgData name="Jacob Carey" userId="fd7e14e3-0df1-4de8-b687-41a82ce752cb" providerId="ADAL" clId="{F0D96C56-96E1-405C-B228-AD10BB2EEC21}" dt="2023-10-29T22:00:20.912" v="1839" actId="2085"/>
          <ac:spMkLst>
            <pc:docMk/>
            <pc:sldMk cId="404436608" sldId="277"/>
            <ac:spMk id="27" creationId="{4C0742FC-A239-DDF3-3BDF-12760E4D283D}"/>
          </ac:spMkLst>
        </pc:spChg>
        <pc:spChg chg="mod topLvl">
          <ac:chgData name="Jacob Carey" userId="fd7e14e3-0df1-4de8-b687-41a82ce752cb" providerId="ADAL" clId="{F0D96C56-96E1-405C-B228-AD10BB2EEC21}" dt="2023-10-29T22:00:20.912" v="1839" actId="2085"/>
          <ac:spMkLst>
            <pc:docMk/>
            <pc:sldMk cId="404436608" sldId="277"/>
            <ac:spMk id="28" creationId="{4D64778F-14C2-4073-00CF-013294DC8F2E}"/>
          </ac:spMkLst>
        </pc:spChg>
        <pc:spChg chg="mod topLvl">
          <ac:chgData name="Jacob Carey" userId="fd7e14e3-0df1-4de8-b687-41a82ce752cb" providerId="ADAL" clId="{F0D96C56-96E1-405C-B228-AD10BB2EEC21}" dt="2023-10-29T22:00:20.912" v="1839" actId="2085"/>
          <ac:spMkLst>
            <pc:docMk/>
            <pc:sldMk cId="404436608" sldId="277"/>
            <ac:spMk id="29" creationId="{929597C9-E7DD-2514-435F-A211CE1B2DC4}"/>
          </ac:spMkLst>
        </pc:spChg>
        <pc:spChg chg="mod topLvl">
          <ac:chgData name="Jacob Carey" userId="fd7e14e3-0df1-4de8-b687-41a82ce752cb" providerId="ADAL" clId="{F0D96C56-96E1-405C-B228-AD10BB2EEC21}" dt="2023-10-29T22:00:20.912" v="1839" actId="2085"/>
          <ac:spMkLst>
            <pc:docMk/>
            <pc:sldMk cId="404436608" sldId="277"/>
            <ac:spMk id="30" creationId="{298DB62D-072A-3D8E-63C5-D495856EDA1F}"/>
          </ac:spMkLst>
        </pc:spChg>
        <pc:spChg chg="mod topLvl">
          <ac:chgData name="Jacob Carey" userId="fd7e14e3-0df1-4de8-b687-41a82ce752cb" providerId="ADAL" clId="{F0D96C56-96E1-405C-B228-AD10BB2EEC21}" dt="2023-10-29T22:00:20.912" v="1839" actId="2085"/>
          <ac:spMkLst>
            <pc:docMk/>
            <pc:sldMk cId="404436608" sldId="277"/>
            <ac:spMk id="31" creationId="{8F4A178B-B2D4-3CA3-8751-6226DC63E186}"/>
          </ac:spMkLst>
        </pc:spChg>
        <pc:spChg chg="mod topLvl">
          <ac:chgData name="Jacob Carey" userId="fd7e14e3-0df1-4de8-b687-41a82ce752cb" providerId="ADAL" clId="{F0D96C56-96E1-405C-B228-AD10BB2EEC21}" dt="2023-10-29T22:00:20.912" v="1839" actId="2085"/>
          <ac:spMkLst>
            <pc:docMk/>
            <pc:sldMk cId="404436608" sldId="277"/>
            <ac:spMk id="32" creationId="{36FD8B05-519C-34C3-FE7A-F9F423C1E48B}"/>
          </ac:spMkLst>
        </pc:spChg>
        <pc:spChg chg="mod topLvl">
          <ac:chgData name="Jacob Carey" userId="fd7e14e3-0df1-4de8-b687-41a82ce752cb" providerId="ADAL" clId="{F0D96C56-96E1-405C-B228-AD10BB2EEC21}" dt="2023-10-29T22:00:20.912" v="1839" actId="2085"/>
          <ac:spMkLst>
            <pc:docMk/>
            <pc:sldMk cId="404436608" sldId="277"/>
            <ac:spMk id="33" creationId="{4C2626CD-6898-538B-5C31-83B0C36AFA37}"/>
          </ac:spMkLst>
        </pc:spChg>
        <pc:spChg chg="mod topLvl">
          <ac:chgData name="Jacob Carey" userId="fd7e14e3-0df1-4de8-b687-41a82ce752cb" providerId="ADAL" clId="{F0D96C56-96E1-405C-B228-AD10BB2EEC21}" dt="2023-10-29T22:00:20.912" v="1839" actId="2085"/>
          <ac:spMkLst>
            <pc:docMk/>
            <pc:sldMk cId="404436608" sldId="277"/>
            <ac:spMk id="34" creationId="{AF7F1E77-CA3A-9FED-B04F-EBD2D09BAB58}"/>
          </ac:spMkLst>
        </pc:spChg>
        <pc:spChg chg="add del mod">
          <ac:chgData name="Jacob Carey" userId="fd7e14e3-0df1-4de8-b687-41a82ce752cb" providerId="ADAL" clId="{F0D96C56-96E1-405C-B228-AD10BB2EEC21}" dt="2023-10-29T21:55:38.925" v="1777" actId="478"/>
          <ac:spMkLst>
            <pc:docMk/>
            <pc:sldMk cId="404436608" sldId="277"/>
            <ac:spMk id="35" creationId="{6E97A8FA-C994-BB1F-7A4C-0526841690E5}"/>
          </ac:spMkLst>
        </pc:spChg>
        <pc:spChg chg="add mod ord modVis">
          <ac:chgData name="Jacob Carey" userId="fd7e14e3-0df1-4de8-b687-41a82ce752cb" providerId="ADAL" clId="{F0D96C56-96E1-405C-B228-AD10BB2EEC21}" dt="2023-10-29T21:59:48.243" v="1834" actId="2085"/>
          <ac:spMkLst>
            <pc:docMk/>
            <pc:sldMk cId="404436608" sldId="277"/>
            <ac:spMk id="36" creationId="{1023118F-736F-1975-42DA-DF29725392AE}"/>
          </ac:spMkLst>
        </pc:spChg>
        <pc:spChg chg="add mod ord">
          <ac:chgData name="Jacob Carey" userId="fd7e14e3-0df1-4de8-b687-41a82ce752cb" providerId="ADAL" clId="{F0D96C56-96E1-405C-B228-AD10BB2EEC21}" dt="2023-10-29T21:59:48.243" v="1834" actId="2085"/>
          <ac:spMkLst>
            <pc:docMk/>
            <pc:sldMk cId="404436608" sldId="277"/>
            <ac:spMk id="37" creationId="{A1FDC835-DE4C-9DBD-E0D7-CF057D275E8B}"/>
          </ac:spMkLst>
        </pc:spChg>
        <pc:spChg chg="add mod ord">
          <ac:chgData name="Jacob Carey" userId="fd7e14e3-0df1-4de8-b687-41a82ce752cb" providerId="ADAL" clId="{F0D96C56-96E1-405C-B228-AD10BB2EEC21}" dt="2023-10-29T21:59:48.243" v="1834" actId="2085"/>
          <ac:spMkLst>
            <pc:docMk/>
            <pc:sldMk cId="404436608" sldId="277"/>
            <ac:spMk id="38" creationId="{03DC974C-1F7E-53A8-DC4C-573F5CC0B335}"/>
          </ac:spMkLst>
        </pc:spChg>
        <pc:spChg chg="mod">
          <ac:chgData name="Jacob Carey" userId="fd7e14e3-0df1-4de8-b687-41a82ce752cb" providerId="ADAL" clId="{F0D96C56-96E1-405C-B228-AD10BB2EEC21}" dt="2023-10-29T21:59:38.954" v="1831" actId="207"/>
          <ac:spMkLst>
            <pc:docMk/>
            <pc:sldMk cId="404436608" sldId="277"/>
            <ac:spMk id="41" creationId="{BC9E2F39-3671-653E-143F-0E093D5D305E}"/>
          </ac:spMkLst>
        </pc:spChg>
        <pc:spChg chg="mod">
          <ac:chgData name="Jacob Carey" userId="fd7e14e3-0df1-4de8-b687-41a82ce752cb" providerId="ADAL" clId="{F0D96C56-96E1-405C-B228-AD10BB2EEC21}" dt="2023-10-29T21:59:38.954" v="1831" actId="207"/>
          <ac:spMkLst>
            <pc:docMk/>
            <pc:sldMk cId="404436608" sldId="277"/>
            <ac:spMk id="42" creationId="{81BDBE82-0F95-9A82-24F3-DD61A952CDFF}"/>
          </ac:spMkLst>
        </pc:spChg>
        <pc:spChg chg="mod">
          <ac:chgData name="Jacob Carey" userId="fd7e14e3-0df1-4de8-b687-41a82ce752cb" providerId="ADAL" clId="{F0D96C56-96E1-405C-B228-AD10BB2EEC21}" dt="2023-10-29T21:59:38.954" v="1831" actId="207"/>
          <ac:spMkLst>
            <pc:docMk/>
            <pc:sldMk cId="404436608" sldId="277"/>
            <ac:spMk id="43" creationId="{8587D863-01BC-85C2-1D55-48F42579E483}"/>
          </ac:spMkLst>
        </pc:spChg>
        <pc:spChg chg="mod">
          <ac:chgData name="Jacob Carey" userId="fd7e14e3-0df1-4de8-b687-41a82ce752cb" providerId="ADAL" clId="{F0D96C56-96E1-405C-B228-AD10BB2EEC21}" dt="2023-10-29T21:59:42.583" v="1832" actId="207"/>
          <ac:spMkLst>
            <pc:docMk/>
            <pc:sldMk cId="404436608" sldId="277"/>
            <ac:spMk id="45" creationId="{6C857EE9-62A2-E66C-4DE3-AE41C75C38FD}"/>
          </ac:spMkLst>
        </pc:spChg>
        <pc:spChg chg="mod">
          <ac:chgData name="Jacob Carey" userId="fd7e14e3-0df1-4de8-b687-41a82ce752cb" providerId="ADAL" clId="{F0D96C56-96E1-405C-B228-AD10BB2EEC21}" dt="2023-10-29T21:59:42.583" v="1832" actId="207"/>
          <ac:spMkLst>
            <pc:docMk/>
            <pc:sldMk cId="404436608" sldId="277"/>
            <ac:spMk id="46" creationId="{D9B456A9-0CD7-6406-99DA-17AFDD90B235}"/>
          </ac:spMkLst>
        </pc:spChg>
        <pc:spChg chg="mod">
          <ac:chgData name="Jacob Carey" userId="fd7e14e3-0df1-4de8-b687-41a82ce752cb" providerId="ADAL" clId="{F0D96C56-96E1-405C-B228-AD10BB2EEC21}" dt="2023-10-29T21:59:42.583" v="1832" actId="207"/>
          <ac:spMkLst>
            <pc:docMk/>
            <pc:sldMk cId="404436608" sldId="277"/>
            <ac:spMk id="47" creationId="{A967760E-0AE2-FFF6-6AC7-BBD7687557B6}"/>
          </ac:spMkLst>
        </pc:spChg>
        <pc:grpChg chg="del mod ord">
          <ac:chgData name="Jacob Carey" userId="fd7e14e3-0df1-4de8-b687-41a82ce752cb" providerId="ADAL" clId="{F0D96C56-96E1-405C-B228-AD10BB2EEC21}" dt="2023-10-29T21:58:13.773" v="1819" actId="165"/>
          <ac:grpSpMkLst>
            <pc:docMk/>
            <pc:sldMk cId="404436608" sldId="277"/>
            <ac:grpSpMk id="25" creationId="{0F92EC9B-C2AB-34D3-5C42-1178AFF64977}"/>
          </ac:grpSpMkLst>
        </pc:grpChg>
        <pc:grpChg chg="add mod">
          <ac:chgData name="Jacob Carey" userId="fd7e14e3-0df1-4de8-b687-41a82ce752cb" providerId="ADAL" clId="{F0D96C56-96E1-405C-B228-AD10BB2EEC21}" dt="2023-10-29T21:59:45.656" v="1833" actId="207"/>
          <ac:grpSpMkLst>
            <pc:docMk/>
            <pc:sldMk cId="404436608" sldId="277"/>
            <ac:grpSpMk id="39" creationId="{5049DC54-6ABD-5776-4B94-442E3A545A81}"/>
          </ac:grpSpMkLst>
        </pc:grpChg>
        <pc:grpChg chg="add mod ord">
          <ac:chgData name="Jacob Carey" userId="fd7e14e3-0df1-4de8-b687-41a82ce752cb" providerId="ADAL" clId="{F0D96C56-96E1-405C-B228-AD10BB2EEC21}" dt="2023-10-29T21:59:38.954" v="1831" actId="207"/>
          <ac:grpSpMkLst>
            <pc:docMk/>
            <pc:sldMk cId="404436608" sldId="277"/>
            <ac:grpSpMk id="40" creationId="{5CE7F058-F194-9437-C9B0-8435C0B9D50E}"/>
          </ac:grpSpMkLst>
        </pc:grpChg>
        <pc:grpChg chg="add mod ord">
          <ac:chgData name="Jacob Carey" userId="fd7e14e3-0df1-4de8-b687-41a82ce752cb" providerId="ADAL" clId="{F0D96C56-96E1-405C-B228-AD10BB2EEC21}" dt="2023-10-29T21:59:42.583" v="1832" actId="207"/>
          <ac:grpSpMkLst>
            <pc:docMk/>
            <pc:sldMk cId="404436608" sldId="277"/>
            <ac:grpSpMk id="44" creationId="{4D8202E4-E8F9-CDF3-2371-09EAFB38BF4D}"/>
          </ac:grpSpMkLst>
        </pc:grpChg>
        <pc:graphicFrameChg chg="add del mod modGraphic">
          <ac:chgData name="Jacob Carey" userId="fd7e14e3-0df1-4de8-b687-41a82ce752cb" providerId="ADAL" clId="{F0D96C56-96E1-405C-B228-AD10BB2EEC21}" dt="2023-10-29T21:55:00.620" v="1774" actId="18245"/>
          <ac:graphicFrameMkLst>
            <pc:docMk/>
            <pc:sldMk cId="404436608" sldId="277"/>
            <ac:graphicFrameMk id="4" creationId="{8374C1A7-73DE-9C21-2CCD-6059E1B31294}"/>
          </ac:graphicFrameMkLst>
        </pc:graphicFrameChg>
        <pc:picChg chg="add mod ord">
          <ac:chgData name="Jacob Carey" userId="fd7e14e3-0df1-4de8-b687-41a82ce752cb" providerId="ADAL" clId="{F0D96C56-96E1-405C-B228-AD10BB2EEC21}" dt="2023-10-29T21:47:27.793" v="1633" actId="170"/>
          <ac:picMkLst>
            <pc:docMk/>
            <pc:sldMk cId="404436608" sldId="277"/>
            <ac:picMk id="8" creationId="{188E53D4-E43A-6A3E-0E4C-D6C2898D4BC3}"/>
          </ac:picMkLst>
        </pc:picChg>
        <pc:picChg chg="add mod">
          <ac:chgData name="Jacob Carey" userId="fd7e14e3-0df1-4de8-b687-41a82ce752cb" providerId="ADAL" clId="{F0D96C56-96E1-405C-B228-AD10BB2EEC21}" dt="2023-10-29T21:44:49.870" v="1621" actId="1076"/>
          <ac:picMkLst>
            <pc:docMk/>
            <pc:sldMk cId="404436608" sldId="277"/>
            <ac:picMk id="10" creationId="{180E292E-3541-E140-2097-00E4B8EF7EFE}"/>
          </ac:picMkLst>
        </pc:picChg>
        <pc:picChg chg="add mod">
          <ac:chgData name="Jacob Carey" userId="fd7e14e3-0df1-4de8-b687-41a82ce752cb" providerId="ADAL" clId="{F0D96C56-96E1-405C-B228-AD10BB2EEC21}" dt="2023-10-29T21:44:56.485" v="1622" actId="1076"/>
          <ac:picMkLst>
            <pc:docMk/>
            <pc:sldMk cId="404436608" sldId="277"/>
            <ac:picMk id="12" creationId="{41DE5FF7-AF73-AFDA-3735-701FA6878930}"/>
          </ac:picMkLst>
        </pc:picChg>
        <pc:picChg chg="add mod">
          <ac:chgData name="Jacob Carey" userId="fd7e14e3-0df1-4de8-b687-41a82ce752cb" providerId="ADAL" clId="{F0D96C56-96E1-405C-B228-AD10BB2EEC21}" dt="2023-10-29T21:45:00.515" v="1623" actId="1076"/>
          <ac:picMkLst>
            <pc:docMk/>
            <pc:sldMk cId="404436608" sldId="277"/>
            <ac:picMk id="14" creationId="{AFB93802-F5C0-D49B-F8AE-B4C9EAC60B5F}"/>
          </ac:picMkLst>
        </pc:picChg>
        <pc:picChg chg="add mod">
          <ac:chgData name="Jacob Carey" userId="fd7e14e3-0df1-4de8-b687-41a82ce752cb" providerId="ADAL" clId="{F0D96C56-96E1-405C-B228-AD10BB2EEC21}" dt="2023-10-29T21:45:12.613" v="1624" actId="1076"/>
          <ac:picMkLst>
            <pc:docMk/>
            <pc:sldMk cId="404436608" sldId="277"/>
            <ac:picMk id="16" creationId="{7DD65A7C-E3DD-CEDE-FCA5-9F35E6B872D7}"/>
          </ac:picMkLst>
        </pc:picChg>
        <pc:picChg chg="add mod">
          <ac:chgData name="Jacob Carey" userId="fd7e14e3-0df1-4de8-b687-41a82ce752cb" providerId="ADAL" clId="{F0D96C56-96E1-405C-B228-AD10BB2EEC21}" dt="2023-10-29T21:45:18.365" v="1625" actId="1076"/>
          <ac:picMkLst>
            <pc:docMk/>
            <pc:sldMk cId="404436608" sldId="277"/>
            <ac:picMk id="18" creationId="{C5DB2292-269A-E25E-257C-BA6327D25DBA}"/>
          </ac:picMkLst>
        </pc:picChg>
        <pc:picChg chg="add mod">
          <ac:chgData name="Jacob Carey" userId="fd7e14e3-0df1-4de8-b687-41a82ce752cb" providerId="ADAL" clId="{F0D96C56-96E1-405C-B228-AD10BB2EEC21}" dt="2023-10-29T21:45:24.962" v="1626" actId="1076"/>
          <ac:picMkLst>
            <pc:docMk/>
            <pc:sldMk cId="404436608" sldId="277"/>
            <ac:picMk id="20" creationId="{AD34C93D-AEC4-7B3D-A568-B151F49D62BD}"/>
          </ac:picMkLst>
        </pc:picChg>
        <pc:picChg chg="add mod">
          <ac:chgData name="Jacob Carey" userId="fd7e14e3-0df1-4de8-b687-41a82ce752cb" providerId="ADAL" clId="{F0D96C56-96E1-405C-B228-AD10BB2EEC21}" dt="2023-10-29T21:45:29.572" v="1627" actId="1076"/>
          <ac:picMkLst>
            <pc:docMk/>
            <pc:sldMk cId="404436608" sldId="277"/>
            <ac:picMk id="22" creationId="{F6720620-C936-7856-6903-53F12C64282F}"/>
          </ac:picMkLst>
        </pc:picChg>
        <pc:picChg chg="add mod">
          <ac:chgData name="Jacob Carey" userId="fd7e14e3-0df1-4de8-b687-41a82ce752cb" providerId="ADAL" clId="{F0D96C56-96E1-405C-B228-AD10BB2EEC21}" dt="2023-10-29T21:45:41.445" v="1629" actId="1076"/>
          <ac:picMkLst>
            <pc:docMk/>
            <pc:sldMk cId="404436608" sldId="277"/>
            <ac:picMk id="24" creationId="{A4C0B57D-77E3-C6A8-1550-5AA8403001E3}"/>
          </ac:picMkLst>
        </pc:picChg>
      </pc:sldChg>
      <pc:sldChg chg="modSp del mod modNotesTx">
        <pc:chgData name="Jacob Carey" userId="fd7e14e3-0df1-4de8-b687-41a82ce752cb" providerId="ADAL" clId="{F0D96C56-96E1-405C-B228-AD10BB2EEC21}" dt="2023-10-29T21:48:23.307" v="1637" actId="47"/>
        <pc:sldMkLst>
          <pc:docMk/>
          <pc:sldMk cId="1555690061" sldId="278"/>
        </pc:sldMkLst>
        <pc:spChg chg="mod">
          <ac:chgData name="Jacob Carey" userId="fd7e14e3-0df1-4de8-b687-41a82ce752cb" providerId="ADAL" clId="{F0D96C56-96E1-405C-B228-AD10BB2EEC21}" dt="2023-10-29T21:48:02.191" v="1634" actId="21"/>
          <ac:spMkLst>
            <pc:docMk/>
            <pc:sldMk cId="1555690061" sldId="278"/>
            <ac:spMk id="7" creationId="{6666AED5-B602-1DD4-0245-A675DA2F1C5A}"/>
          </ac:spMkLst>
        </pc:spChg>
      </pc:sldChg>
      <pc:sldChg chg="del">
        <pc:chgData name="Jacob Carey" userId="fd7e14e3-0df1-4de8-b687-41a82ce752cb" providerId="ADAL" clId="{F0D96C56-96E1-405C-B228-AD10BB2EEC21}" dt="2023-10-30T23:17:41.597" v="2380" actId="47"/>
        <pc:sldMkLst>
          <pc:docMk/>
          <pc:sldMk cId="3978810383" sldId="279"/>
        </pc:sldMkLst>
      </pc:sldChg>
      <pc:sldChg chg="del">
        <pc:chgData name="Jacob Carey" userId="fd7e14e3-0df1-4de8-b687-41a82ce752cb" providerId="ADAL" clId="{F0D96C56-96E1-405C-B228-AD10BB2EEC21}" dt="2023-10-30T23:17:52.830" v="2382" actId="47"/>
        <pc:sldMkLst>
          <pc:docMk/>
          <pc:sldMk cId="2554239033" sldId="280"/>
        </pc:sldMkLst>
      </pc:sldChg>
      <pc:sldChg chg="del">
        <pc:chgData name="Jacob Carey" userId="fd7e14e3-0df1-4de8-b687-41a82ce752cb" providerId="ADAL" clId="{F0D96C56-96E1-405C-B228-AD10BB2EEC21}" dt="2023-10-30T23:31:54.862" v="2573" actId="47"/>
        <pc:sldMkLst>
          <pc:docMk/>
          <pc:sldMk cId="918855141" sldId="281"/>
        </pc:sldMkLst>
      </pc:sldChg>
      <pc:sldChg chg="del">
        <pc:chgData name="Jacob Carey" userId="fd7e14e3-0df1-4de8-b687-41a82ce752cb" providerId="ADAL" clId="{F0D96C56-96E1-405C-B228-AD10BB2EEC21}" dt="2023-10-31T15:59:53.780" v="2575" actId="47"/>
        <pc:sldMkLst>
          <pc:docMk/>
          <pc:sldMk cId="3736572070" sldId="282"/>
        </pc:sldMkLst>
      </pc:sldChg>
      <pc:sldChg chg="del">
        <pc:chgData name="Jacob Carey" userId="fd7e14e3-0df1-4de8-b687-41a82ce752cb" providerId="ADAL" clId="{F0D96C56-96E1-405C-B228-AD10BB2EEC21}" dt="2023-11-01T00:39:36.037" v="2785" actId="47"/>
        <pc:sldMkLst>
          <pc:docMk/>
          <pc:sldMk cId="2650852093" sldId="283"/>
        </pc:sldMkLst>
      </pc:sldChg>
      <pc:sldChg chg="addSp delSp modSp mod setBg">
        <pc:chgData name="Jacob Carey" userId="fd7e14e3-0df1-4de8-b687-41a82ce752cb" providerId="ADAL" clId="{F0D96C56-96E1-405C-B228-AD10BB2EEC21}" dt="2023-11-01T00:54:06.316" v="3304" actId="20577"/>
        <pc:sldMkLst>
          <pc:docMk/>
          <pc:sldMk cId="2789071479" sldId="284"/>
        </pc:sldMkLst>
        <pc:spChg chg="mod">
          <ac:chgData name="Jacob Carey" userId="fd7e14e3-0df1-4de8-b687-41a82ce752cb" providerId="ADAL" clId="{F0D96C56-96E1-405C-B228-AD10BB2EEC21}" dt="2023-11-01T00:53:42.089" v="3300" actId="26606"/>
          <ac:spMkLst>
            <pc:docMk/>
            <pc:sldMk cId="2789071479" sldId="284"/>
            <ac:spMk id="2" creationId="{9025DBA9-0BC1-3E90-ECB7-863936D64010}"/>
          </ac:spMkLst>
        </pc:spChg>
        <pc:spChg chg="del">
          <ac:chgData name="Jacob Carey" userId="fd7e14e3-0df1-4de8-b687-41a82ce752cb" providerId="ADAL" clId="{F0D96C56-96E1-405C-B228-AD10BB2EEC21}" dt="2023-11-01T00:47:01.736" v="3034" actId="478"/>
          <ac:spMkLst>
            <pc:docMk/>
            <pc:sldMk cId="2789071479" sldId="284"/>
            <ac:spMk id="3" creationId="{C549CE2A-FB91-2E04-5567-9C9331F4F69A}"/>
          </ac:spMkLst>
        </pc:spChg>
        <pc:spChg chg="add mod">
          <ac:chgData name="Jacob Carey" userId="fd7e14e3-0df1-4de8-b687-41a82ce752cb" providerId="ADAL" clId="{F0D96C56-96E1-405C-B228-AD10BB2EEC21}" dt="2023-11-01T00:54:06.316" v="3304" actId="20577"/>
          <ac:spMkLst>
            <pc:docMk/>
            <pc:sldMk cId="2789071479" sldId="284"/>
            <ac:spMk id="5" creationId="{0A369214-D9DB-533B-1940-B30EC0D16749}"/>
          </ac:spMkLst>
        </pc:spChg>
        <pc:grpChg chg="add">
          <ac:chgData name="Jacob Carey" userId="fd7e14e3-0df1-4de8-b687-41a82ce752cb" providerId="ADAL" clId="{F0D96C56-96E1-405C-B228-AD10BB2EEC21}" dt="2023-11-01T00:53:42.089" v="3300" actId="26606"/>
          <ac:grpSpMkLst>
            <pc:docMk/>
            <pc:sldMk cId="2789071479" sldId="284"/>
            <ac:grpSpMk id="4103" creationId="{EE6DDE04-9207-9649-A817-4425425F6001}"/>
          </ac:grpSpMkLst>
        </pc:grpChg>
        <pc:picChg chg="add mod">
          <ac:chgData name="Jacob Carey" userId="fd7e14e3-0df1-4de8-b687-41a82ce752cb" providerId="ADAL" clId="{F0D96C56-96E1-405C-B228-AD10BB2EEC21}" dt="2023-11-01T00:53:42.089" v="3300" actId="26606"/>
          <ac:picMkLst>
            <pc:docMk/>
            <pc:sldMk cId="2789071479" sldId="284"/>
            <ac:picMk id="6" creationId="{E7361FC4-A2ED-740B-597A-531C8EEC9481}"/>
          </ac:picMkLst>
        </pc:picChg>
        <pc:picChg chg="add mod">
          <ac:chgData name="Jacob Carey" userId="fd7e14e3-0df1-4de8-b687-41a82ce752cb" providerId="ADAL" clId="{F0D96C56-96E1-405C-B228-AD10BB2EEC21}" dt="2023-11-01T00:53:42.089" v="3300" actId="26606"/>
          <ac:picMkLst>
            <pc:docMk/>
            <pc:sldMk cId="2789071479" sldId="284"/>
            <ac:picMk id="4098" creationId="{CF32792C-3FA4-12C4-C0F7-D1785A04BE98}"/>
          </ac:picMkLst>
        </pc:picChg>
      </pc:sldChg>
      <pc:sldChg chg="addSp delSp modSp mod setBg">
        <pc:chgData name="Jacob Carey" userId="fd7e14e3-0df1-4de8-b687-41a82ce752cb" providerId="ADAL" clId="{F0D96C56-96E1-405C-B228-AD10BB2EEC21}" dt="2023-11-01T00:45:19.201" v="3020" actId="20577"/>
        <pc:sldMkLst>
          <pc:docMk/>
          <pc:sldMk cId="1362805551" sldId="285"/>
        </pc:sldMkLst>
        <pc:spChg chg="mod">
          <ac:chgData name="Jacob Carey" userId="fd7e14e3-0df1-4de8-b687-41a82ce752cb" providerId="ADAL" clId="{F0D96C56-96E1-405C-B228-AD10BB2EEC21}" dt="2023-10-30T23:27:23.656" v="2564" actId="1076"/>
          <ac:spMkLst>
            <pc:docMk/>
            <pc:sldMk cId="1362805551" sldId="285"/>
            <ac:spMk id="2" creationId="{27F6B52C-A3EE-E62E-5BCF-BE3AAA4BE7FD}"/>
          </ac:spMkLst>
        </pc:spChg>
        <pc:spChg chg="mod">
          <ac:chgData name="Jacob Carey" userId="fd7e14e3-0df1-4de8-b687-41a82ce752cb" providerId="ADAL" clId="{F0D96C56-96E1-405C-B228-AD10BB2EEC21}" dt="2023-11-01T00:45:19.201" v="3020" actId="20577"/>
          <ac:spMkLst>
            <pc:docMk/>
            <pc:sldMk cId="1362805551" sldId="285"/>
            <ac:spMk id="3" creationId="{992CEA8C-3CF9-AD88-A31D-2C3EBD82032E}"/>
          </ac:spMkLst>
        </pc:spChg>
        <pc:spChg chg="add">
          <ac:chgData name="Jacob Carey" userId="fd7e14e3-0df1-4de8-b687-41a82ce752cb" providerId="ADAL" clId="{F0D96C56-96E1-405C-B228-AD10BB2EEC21}" dt="2023-10-30T23:27:02.589" v="2560" actId="26606"/>
          <ac:spMkLst>
            <pc:docMk/>
            <pc:sldMk cId="1362805551" sldId="285"/>
            <ac:spMk id="8" creationId="{87BF42CA-AD55-48B4-8949-C4DCA60A6AEE}"/>
          </ac:spMkLst>
        </pc:spChg>
        <pc:spChg chg="add">
          <ac:chgData name="Jacob Carey" userId="fd7e14e3-0df1-4de8-b687-41a82ce752cb" providerId="ADAL" clId="{F0D96C56-96E1-405C-B228-AD10BB2EEC21}" dt="2023-10-30T23:27:02.589" v="2560" actId="26606"/>
          <ac:spMkLst>
            <pc:docMk/>
            <pc:sldMk cId="1362805551" sldId="285"/>
            <ac:spMk id="10" creationId="{66AE1D3D-3106-4CB2-AA7C-0C1642AC0F2E}"/>
          </ac:spMkLst>
        </pc:spChg>
        <pc:grpChg chg="add">
          <ac:chgData name="Jacob Carey" userId="fd7e14e3-0df1-4de8-b687-41a82ce752cb" providerId="ADAL" clId="{F0D96C56-96E1-405C-B228-AD10BB2EEC21}" dt="2023-10-30T23:27:02.589" v="2560" actId="26606"/>
          <ac:grpSpMkLst>
            <pc:docMk/>
            <pc:sldMk cId="1362805551" sldId="285"/>
            <ac:grpSpMk id="12" creationId="{0A31B6AF-B711-4CDB-8C2B-16E963DDC4C5}"/>
          </ac:grpSpMkLst>
        </pc:grpChg>
        <pc:picChg chg="add del">
          <ac:chgData name="Jacob Carey" userId="fd7e14e3-0df1-4de8-b687-41a82ce752cb" providerId="ADAL" clId="{F0D96C56-96E1-405C-B228-AD10BB2EEC21}" dt="2023-10-30T23:27:02.564" v="2559" actId="26606"/>
          <ac:picMkLst>
            <pc:docMk/>
            <pc:sldMk cId="1362805551" sldId="285"/>
            <ac:picMk id="5" creationId="{71F59797-7256-66E1-F681-2D1E0F7345A9}"/>
          </ac:picMkLst>
        </pc:picChg>
        <pc:picChg chg="add mod">
          <ac:chgData name="Jacob Carey" userId="fd7e14e3-0df1-4de8-b687-41a82ce752cb" providerId="ADAL" clId="{F0D96C56-96E1-405C-B228-AD10BB2EEC21}" dt="2023-10-30T23:30:18.882" v="2572" actId="1076"/>
          <ac:picMkLst>
            <pc:docMk/>
            <pc:sldMk cId="1362805551" sldId="285"/>
            <ac:picMk id="6" creationId="{1F8D3323-8076-6C72-E3CF-1B6B8DD034AA}"/>
          </ac:picMkLst>
        </pc:picChg>
        <pc:cxnChg chg="add del">
          <ac:chgData name="Jacob Carey" userId="fd7e14e3-0df1-4de8-b687-41a82ce752cb" providerId="ADAL" clId="{F0D96C56-96E1-405C-B228-AD10BB2EEC21}" dt="2023-10-30T23:27:02.564" v="2559" actId="26606"/>
          <ac:cxnSpMkLst>
            <pc:docMk/>
            <pc:sldMk cId="1362805551" sldId="285"/>
            <ac:cxnSpMk id="9" creationId="{1503BFE4-729B-D9D0-C17B-501E6AF1127A}"/>
          </ac:cxnSpMkLst>
        </pc:cxnChg>
      </pc:sldChg>
      <pc:sldChg chg="modSp mod">
        <pc:chgData name="Jacob Carey" userId="fd7e14e3-0df1-4de8-b687-41a82ce752cb" providerId="ADAL" clId="{F0D96C56-96E1-405C-B228-AD10BB2EEC21}" dt="2023-10-29T23:19:25.728" v="1874" actId="1076"/>
        <pc:sldMkLst>
          <pc:docMk/>
          <pc:sldMk cId="1786006417" sldId="286"/>
        </pc:sldMkLst>
        <pc:spChg chg="mod">
          <ac:chgData name="Jacob Carey" userId="fd7e14e3-0df1-4de8-b687-41a82ce752cb" providerId="ADAL" clId="{F0D96C56-96E1-405C-B228-AD10BB2EEC21}" dt="2023-10-29T21:51:48.603" v="1750" actId="2711"/>
          <ac:spMkLst>
            <pc:docMk/>
            <pc:sldMk cId="1786006417" sldId="286"/>
            <ac:spMk id="2" creationId="{D8B6DA64-36E7-225B-27A6-EDA73741EA25}"/>
          </ac:spMkLst>
        </pc:spChg>
        <pc:spChg chg="mod">
          <ac:chgData name="Jacob Carey" userId="fd7e14e3-0df1-4de8-b687-41a82ce752cb" providerId="ADAL" clId="{F0D96C56-96E1-405C-B228-AD10BB2EEC21}" dt="2023-10-29T23:19:25.728" v="1874" actId="1076"/>
          <ac:spMkLst>
            <pc:docMk/>
            <pc:sldMk cId="1786006417" sldId="286"/>
            <ac:spMk id="3" creationId="{9857393C-65F0-4DF3-E4FD-DC29F44CC092}"/>
          </ac:spMkLst>
        </pc:spChg>
      </pc:sldChg>
      <pc:sldChg chg="modSp mod setBg">
        <pc:chgData name="Jacob Carey" userId="fd7e14e3-0df1-4de8-b687-41a82ce752cb" providerId="ADAL" clId="{F0D96C56-96E1-405C-B228-AD10BB2EEC21}" dt="2023-10-29T23:21:59.612" v="1885" actId="26606"/>
        <pc:sldMkLst>
          <pc:docMk/>
          <pc:sldMk cId="3830485054" sldId="287"/>
        </pc:sldMkLst>
        <pc:graphicFrameChg chg="mod modGraphic">
          <ac:chgData name="Jacob Carey" userId="fd7e14e3-0df1-4de8-b687-41a82ce752cb" providerId="ADAL" clId="{F0D96C56-96E1-405C-B228-AD10BB2EEC21}" dt="2023-10-29T23:21:59.612" v="1885" actId="26606"/>
          <ac:graphicFrameMkLst>
            <pc:docMk/>
            <pc:sldMk cId="3830485054" sldId="287"/>
            <ac:graphicFrameMk id="5" creationId="{A0329443-AFCE-57C7-5787-FDD461B21418}"/>
          </ac:graphicFrameMkLst>
        </pc:graphicFrameChg>
      </pc:sldChg>
      <pc:sldChg chg="modSp mod">
        <pc:chgData name="Jacob Carey" userId="fd7e14e3-0df1-4de8-b687-41a82ce752cb" providerId="ADAL" clId="{F0D96C56-96E1-405C-B228-AD10BB2EEC21}" dt="2023-10-29T21:49:28.363" v="1670" actId="113"/>
        <pc:sldMkLst>
          <pc:docMk/>
          <pc:sldMk cId="2859473165" sldId="289"/>
        </pc:sldMkLst>
        <pc:spChg chg="mod">
          <ac:chgData name="Jacob Carey" userId="fd7e14e3-0df1-4de8-b687-41a82ce752cb" providerId="ADAL" clId="{F0D96C56-96E1-405C-B228-AD10BB2EEC21}" dt="2023-10-29T21:49:28.363" v="1670" actId="113"/>
          <ac:spMkLst>
            <pc:docMk/>
            <pc:sldMk cId="2859473165" sldId="289"/>
            <ac:spMk id="2" creationId="{656BDD5F-A011-70FB-C784-C9FF0C050BA6}"/>
          </ac:spMkLst>
        </pc:spChg>
      </pc:sldChg>
      <pc:sldChg chg="modSp mod">
        <pc:chgData name="Jacob Carey" userId="fd7e14e3-0df1-4de8-b687-41a82ce752cb" providerId="ADAL" clId="{F0D96C56-96E1-405C-B228-AD10BB2EEC21}" dt="2023-10-29T21:49:57.550" v="1688" actId="2711"/>
        <pc:sldMkLst>
          <pc:docMk/>
          <pc:sldMk cId="2283525803" sldId="290"/>
        </pc:sldMkLst>
        <pc:spChg chg="mod">
          <ac:chgData name="Jacob Carey" userId="fd7e14e3-0df1-4de8-b687-41a82ce752cb" providerId="ADAL" clId="{F0D96C56-96E1-405C-B228-AD10BB2EEC21}" dt="2023-10-29T21:49:57.550" v="1688" actId="2711"/>
          <ac:spMkLst>
            <pc:docMk/>
            <pc:sldMk cId="2283525803" sldId="290"/>
            <ac:spMk id="5" creationId="{2A211DF7-A202-B46C-2F68-105324B3D5CF}"/>
          </ac:spMkLst>
        </pc:spChg>
      </pc:sldChg>
      <pc:sldChg chg="modSp mod">
        <pc:chgData name="Jacob Carey" userId="fd7e14e3-0df1-4de8-b687-41a82ce752cb" providerId="ADAL" clId="{F0D96C56-96E1-405C-B228-AD10BB2EEC21}" dt="2023-10-29T21:50:09.792" v="1707" actId="20577"/>
        <pc:sldMkLst>
          <pc:docMk/>
          <pc:sldMk cId="3206248780" sldId="292"/>
        </pc:sldMkLst>
        <pc:spChg chg="mod">
          <ac:chgData name="Jacob Carey" userId="fd7e14e3-0df1-4de8-b687-41a82ce752cb" providerId="ADAL" clId="{F0D96C56-96E1-405C-B228-AD10BB2EEC21}" dt="2023-10-29T21:50:09.792" v="1707" actId="20577"/>
          <ac:spMkLst>
            <pc:docMk/>
            <pc:sldMk cId="3206248780" sldId="292"/>
            <ac:spMk id="2" creationId="{0ABD6DFB-38AA-2ABB-8932-DD2AA69C8063}"/>
          </ac:spMkLst>
        </pc:spChg>
      </pc:sldChg>
      <pc:sldChg chg="modSp mod">
        <pc:chgData name="Jacob Carey" userId="fd7e14e3-0df1-4de8-b687-41a82ce752cb" providerId="ADAL" clId="{F0D96C56-96E1-405C-B228-AD10BB2EEC21}" dt="2023-10-29T21:50:28.045" v="1719" actId="2711"/>
        <pc:sldMkLst>
          <pc:docMk/>
          <pc:sldMk cId="1958484666" sldId="293"/>
        </pc:sldMkLst>
        <pc:spChg chg="mod">
          <ac:chgData name="Jacob Carey" userId="fd7e14e3-0df1-4de8-b687-41a82ce752cb" providerId="ADAL" clId="{F0D96C56-96E1-405C-B228-AD10BB2EEC21}" dt="2023-10-29T21:50:28.045" v="1719" actId="2711"/>
          <ac:spMkLst>
            <pc:docMk/>
            <pc:sldMk cId="1958484666" sldId="293"/>
            <ac:spMk id="2" creationId="{F7F19816-E2C5-6F8A-FF63-EFF8452DD11B}"/>
          </ac:spMkLst>
        </pc:spChg>
      </pc:sldChg>
      <pc:sldChg chg="delSp modSp del mod">
        <pc:chgData name="Jacob Carey" userId="fd7e14e3-0df1-4de8-b687-41a82ce752cb" providerId="ADAL" clId="{F0D96C56-96E1-405C-B228-AD10BB2EEC21}" dt="2023-10-29T23:24:39.743" v="1927" actId="47"/>
        <pc:sldMkLst>
          <pc:docMk/>
          <pc:sldMk cId="447528437" sldId="294"/>
        </pc:sldMkLst>
        <pc:spChg chg="del">
          <ac:chgData name="Jacob Carey" userId="fd7e14e3-0df1-4de8-b687-41a82ce752cb" providerId="ADAL" clId="{F0D96C56-96E1-405C-B228-AD10BB2EEC21}" dt="2023-10-29T17:33:06.741" v="0" actId="478"/>
          <ac:spMkLst>
            <pc:docMk/>
            <pc:sldMk cId="447528437" sldId="294"/>
            <ac:spMk id="2" creationId="{23AECBB2-693D-F083-821E-4B0ACBEF59EE}"/>
          </ac:spMkLst>
        </pc:spChg>
        <pc:spChg chg="mod">
          <ac:chgData name="Jacob Carey" userId="fd7e14e3-0df1-4de8-b687-41a82ce752cb" providerId="ADAL" clId="{F0D96C56-96E1-405C-B228-AD10BB2EEC21}" dt="2023-10-29T23:24:29.409" v="1925" actId="21"/>
          <ac:spMkLst>
            <pc:docMk/>
            <pc:sldMk cId="447528437" sldId="294"/>
            <ac:spMk id="3" creationId="{8B9354AD-ADB2-AC30-B3F4-5C92C420AD46}"/>
          </ac:spMkLst>
        </pc:spChg>
      </pc:sldChg>
      <pc:sldChg chg="addSp delSp modSp new del mod">
        <pc:chgData name="Jacob Carey" userId="fd7e14e3-0df1-4de8-b687-41a82ce752cb" providerId="ADAL" clId="{F0D96C56-96E1-405C-B228-AD10BB2EEC21}" dt="2023-10-29T20:39:24.950" v="687" actId="47"/>
        <pc:sldMkLst>
          <pc:docMk/>
          <pc:sldMk cId="1111954514" sldId="295"/>
        </pc:sldMkLst>
        <pc:spChg chg="del">
          <ac:chgData name="Jacob Carey" userId="fd7e14e3-0df1-4de8-b687-41a82ce752cb" providerId="ADAL" clId="{F0D96C56-96E1-405C-B228-AD10BB2EEC21}" dt="2023-10-29T20:30:00.625" v="644" actId="478"/>
          <ac:spMkLst>
            <pc:docMk/>
            <pc:sldMk cId="1111954514" sldId="295"/>
            <ac:spMk id="2" creationId="{59FC2568-4AD8-C2A2-2FB6-1B96F450B48E}"/>
          </ac:spMkLst>
        </pc:spChg>
        <pc:spChg chg="del mod">
          <ac:chgData name="Jacob Carey" userId="fd7e14e3-0df1-4de8-b687-41a82ce752cb" providerId="ADAL" clId="{F0D96C56-96E1-405C-B228-AD10BB2EEC21}" dt="2023-10-29T20:29:58.892" v="643" actId="478"/>
          <ac:spMkLst>
            <pc:docMk/>
            <pc:sldMk cId="1111954514" sldId="295"/>
            <ac:spMk id="3" creationId="{707545E0-49D5-55DC-155E-D37642A13B6C}"/>
          </ac:spMkLst>
        </pc:spChg>
        <pc:spChg chg="add mod">
          <ac:chgData name="Jacob Carey" userId="fd7e14e3-0df1-4de8-b687-41a82ce752cb" providerId="ADAL" clId="{F0D96C56-96E1-405C-B228-AD10BB2EEC21}" dt="2023-10-29T20:30:01.684" v="645"/>
          <ac:spMkLst>
            <pc:docMk/>
            <pc:sldMk cId="1111954514" sldId="295"/>
            <ac:spMk id="4" creationId="{9EF82371-BBF6-C6A8-2D93-43281F5F1874}"/>
          </ac:spMkLst>
        </pc:spChg>
        <pc:graphicFrameChg chg="add mod">
          <ac:chgData name="Jacob Carey" userId="fd7e14e3-0df1-4de8-b687-41a82ce752cb" providerId="ADAL" clId="{F0D96C56-96E1-405C-B228-AD10BB2EEC21}" dt="2023-10-29T20:30:20.723" v="647"/>
          <ac:graphicFrameMkLst>
            <pc:docMk/>
            <pc:sldMk cId="1111954514" sldId="295"/>
            <ac:graphicFrameMk id="5" creationId="{D04B60B8-FFA9-70F8-475D-D5107DD6600A}"/>
          </ac:graphicFrameMkLst>
        </pc:graphicFrameChg>
      </pc:sldChg>
      <pc:sldChg chg="modSp add mod">
        <pc:chgData name="Jacob Carey" userId="fd7e14e3-0df1-4de8-b687-41a82ce752cb" providerId="ADAL" clId="{F0D96C56-96E1-405C-B228-AD10BB2EEC21}" dt="2023-10-29T20:40:43.799" v="697" actId="20577"/>
        <pc:sldMkLst>
          <pc:docMk/>
          <pc:sldMk cId="3535943976" sldId="295"/>
        </pc:sldMkLst>
        <pc:spChg chg="mod">
          <ac:chgData name="Jacob Carey" userId="fd7e14e3-0df1-4de8-b687-41a82ce752cb" providerId="ADAL" clId="{F0D96C56-96E1-405C-B228-AD10BB2EEC21}" dt="2023-10-29T20:40:43.799" v="697" actId="20577"/>
          <ac:spMkLst>
            <pc:docMk/>
            <pc:sldMk cId="3535943976" sldId="295"/>
            <ac:spMk id="2" creationId="{A609766D-ABEB-E657-0AAD-77DD0A0FF3B5}"/>
          </ac:spMkLst>
        </pc:spChg>
      </pc:sldChg>
      <pc:sldChg chg="modSp add mod">
        <pc:chgData name="Jacob Carey" userId="fd7e14e3-0df1-4de8-b687-41a82ce752cb" providerId="ADAL" clId="{F0D96C56-96E1-405C-B228-AD10BB2EEC21}" dt="2023-10-29T20:42:23.873" v="708" actId="1076"/>
        <pc:sldMkLst>
          <pc:docMk/>
          <pc:sldMk cId="2510770957" sldId="296"/>
        </pc:sldMkLst>
        <pc:spChg chg="mod">
          <ac:chgData name="Jacob Carey" userId="fd7e14e3-0df1-4de8-b687-41a82ce752cb" providerId="ADAL" clId="{F0D96C56-96E1-405C-B228-AD10BB2EEC21}" dt="2023-10-29T20:42:23.873" v="708" actId="1076"/>
          <ac:spMkLst>
            <pc:docMk/>
            <pc:sldMk cId="2510770957" sldId="296"/>
            <ac:spMk id="2" creationId="{A609766D-ABEB-E657-0AAD-77DD0A0FF3B5}"/>
          </ac:spMkLst>
        </pc:spChg>
      </pc:sldChg>
      <pc:sldChg chg="modSp add mod">
        <pc:chgData name="Jacob Carey" userId="fd7e14e3-0df1-4de8-b687-41a82ce752cb" providerId="ADAL" clId="{F0D96C56-96E1-405C-B228-AD10BB2EEC21}" dt="2023-10-29T20:42:56.035" v="727" actId="20577"/>
        <pc:sldMkLst>
          <pc:docMk/>
          <pc:sldMk cId="2049077706" sldId="297"/>
        </pc:sldMkLst>
        <pc:spChg chg="mod">
          <ac:chgData name="Jacob Carey" userId="fd7e14e3-0df1-4de8-b687-41a82ce752cb" providerId="ADAL" clId="{F0D96C56-96E1-405C-B228-AD10BB2EEC21}" dt="2023-10-29T20:42:56.035" v="727" actId="20577"/>
          <ac:spMkLst>
            <pc:docMk/>
            <pc:sldMk cId="2049077706" sldId="297"/>
            <ac:spMk id="2" creationId="{A609766D-ABEB-E657-0AAD-77DD0A0FF3B5}"/>
          </ac:spMkLst>
        </pc:spChg>
      </pc:sldChg>
      <pc:sldChg chg="modSp add mod modNotesTx">
        <pc:chgData name="Jacob Carey" userId="fd7e14e3-0df1-4de8-b687-41a82ce752cb" providerId="ADAL" clId="{F0D96C56-96E1-405C-B228-AD10BB2EEC21}" dt="2023-10-29T21:51:24.808" v="1722"/>
        <pc:sldMkLst>
          <pc:docMk/>
          <pc:sldMk cId="2944583435" sldId="298"/>
        </pc:sldMkLst>
        <pc:spChg chg="mod">
          <ac:chgData name="Jacob Carey" userId="fd7e14e3-0df1-4de8-b687-41a82ce752cb" providerId="ADAL" clId="{F0D96C56-96E1-405C-B228-AD10BB2EEC21}" dt="2023-10-29T20:43:21.569" v="748" actId="14100"/>
          <ac:spMkLst>
            <pc:docMk/>
            <pc:sldMk cId="2944583435" sldId="298"/>
            <ac:spMk id="2" creationId="{A609766D-ABEB-E657-0AAD-77DD0A0FF3B5}"/>
          </ac:spMkLst>
        </pc:spChg>
      </pc:sldChg>
      <pc:sldChg chg="modSp add mod">
        <pc:chgData name="Jacob Carey" userId="fd7e14e3-0df1-4de8-b687-41a82ce752cb" providerId="ADAL" clId="{F0D96C56-96E1-405C-B228-AD10BB2EEC21}" dt="2023-10-29T20:43:39.440" v="765" actId="20577"/>
        <pc:sldMkLst>
          <pc:docMk/>
          <pc:sldMk cId="2083904997" sldId="299"/>
        </pc:sldMkLst>
        <pc:spChg chg="mod">
          <ac:chgData name="Jacob Carey" userId="fd7e14e3-0df1-4de8-b687-41a82ce752cb" providerId="ADAL" clId="{F0D96C56-96E1-405C-B228-AD10BB2EEC21}" dt="2023-10-29T20:43:39.440" v="765" actId="20577"/>
          <ac:spMkLst>
            <pc:docMk/>
            <pc:sldMk cId="2083904997" sldId="299"/>
            <ac:spMk id="2" creationId="{A609766D-ABEB-E657-0AAD-77DD0A0FF3B5}"/>
          </ac:spMkLst>
        </pc:spChg>
      </pc:sldChg>
      <pc:sldChg chg="addSp delSp modSp new del mod">
        <pc:chgData name="Jacob Carey" userId="fd7e14e3-0df1-4de8-b687-41a82ce752cb" providerId="ADAL" clId="{F0D96C56-96E1-405C-B228-AD10BB2EEC21}" dt="2023-10-29T21:13:01.578" v="1242" actId="47"/>
        <pc:sldMkLst>
          <pc:docMk/>
          <pc:sldMk cId="3224930219" sldId="300"/>
        </pc:sldMkLst>
        <pc:spChg chg="del">
          <ac:chgData name="Jacob Carey" userId="fd7e14e3-0df1-4de8-b687-41a82ce752cb" providerId="ADAL" clId="{F0D96C56-96E1-405C-B228-AD10BB2EEC21}" dt="2023-10-29T21:06:52.978" v="1185" actId="478"/>
          <ac:spMkLst>
            <pc:docMk/>
            <pc:sldMk cId="3224930219" sldId="300"/>
            <ac:spMk id="2" creationId="{84AE3E50-D780-3511-7C23-19A8F233D87C}"/>
          </ac:spMkLst>
        </pc:spChg>
        <pc:spChg chg="del">
          <ac:chgData name="Jacob Carey" userId="fd7e14e3-0df1-4de8-b687-41a82ce752cb" providerId="ADAL" clId="{F0D96C56-96E1-405C-B228-AD10BB2EEC21}" dt="2023-10-29T21:06:50.337" v="1184" actId="478"/>
          <ac:spMkLst>
            <pc:docMk/>
            <pc:sldMk cId="3224930219" sldId="300"/>
            <ac:spMk id="3" creationId="{BE948C3D-E071-A8D7-15D6-43BE93684400}"/>
          </ac:spMkLst>
        </pc:spChg>
        <pc:spChg chg="add mod">
          <ac:chgData name="Jacob Carey" userId="fd7e14e3-0df1-4de8-b687-41a82ce752cb" providerId="ADAL" clId="{F0D96C56-96E1-405C-B228-AD10BB2EEC21}" dt="2023-10-29T21:12:50.518" v="1239"/>
          <ac:spMkLst>
            <pc:docMk/>
            <pc:sldMk cId="3224930219" sldId="300"/>
            <ac:spMk id="5" creationId="{2F9AC7B7-29BE-59D5-C41C-BC50E1606B0A}"/>
          </ac:spMkLst>
        </pc:spChg>
        <pc:spChg chg="add mod">
          <ac:chgData name="Jacob Carey" userId="fd7e14e3-0df1-4de8-b687-41a82ce752cb" providerId="ADAL" clId="{F0D96C56-96E1-405C-B228-AD10BB2EEC21}" dt="2023-10-29T21:12:50.539" v="1240"/>
          <ac:spMkLst>
            <pc:docMk/>
            <pc:sldMk cId="3224930219" sldId="300"/>
            <ac:spMk id="6" creationId="{5164BC8F-952D-72E6-FA47-704467B1525D}"/>
          </ac:spMkLst>
        </pc:spChg>
        <pc:graphicFrameChg chg="add del mod modGraphic">
          <ac:chgData name="Jacob Carey" userId="fd7e14e3-0df1-4de8-b687-41a82ce752cb" providerId="ADAL" clId="{F0D96C56-96E1-405C-B228-AD10BB2EEC21}" dt="2023-10-29T21:12:44.550" v="1231" actId="478"/>
          <ac:graphicFrameMkLst>
            <pc:docMk/>
            <pc:sldMk cId="3224930219" sldId="300"/>
            <ac:graphicFrameMk id="4" creationId="{ABB84032-66EA-2220-3137-713BCF1E84D3}"/>
          </ac:graphicFrameMkLst>
        </pc:graphicFrameChg>
      </pc:sldChg>
      <pc:sldChg chg="addSp modSp add mod">
        <pc:chgData name="Jacob Carey" userId="fd7e14e3-0df1-4de8-b687-41a82ce752cb" providerId="ADAL" clId="{F0D96C56-96E1-405C-B228-AD10BB2EEC21}" dt="2023-10-29T21:21:58.341" v="1391" actId="1076"/>
        <pc:sldMkLst>
          <pc:docMk/>
          <pc:sldMk cId="3119965816" sldId="301"/>
        </pc:sldMkLst>
        <pc:spChg chg="add mod">
          <ac:chgData name="Jacob Carey" userId="fd7e14e3-0df1-4de8-b687-41a82ce752cb" providerId="ADAL" clId="{F0D96C56-96E1-405C-B228-AD10BB2EEC21}" dt="2023-10-29T21:21:09.295" v="1385"/>
          <ac:spMkLst>
            <pc:docMk/>
            <pc:sldMk cId="3119965816" sldId="301"/>
            <ac:spMk id="3" creationId="{D71C448F-BA8B-15D0-FF88-96D72E8F8793}"/>
          </ac:spMkLst>
        </pc:spChg>
        <pc:spChg chg="add mod">
          <ac:chgData name="Jacob Carey" userId="fd7e14e3-0df1-4de8-b687-41a82ce752cb" providerId="ADAL" clId="{F0D96C56-96E1-405C-B228-AD10BB2EEC21}" dt="2023-10-29T21:21:45.017" v="1390" actId="2711"/>
          <ac:spMkLst>
            <pc:docMk/>
            <pc:sldMk cId="3119965816" sldId="301"/>
            <ac:spMk id="4" creationId="{5653538F-E89E-2580-E143-E9BB1519829E}"/>
          </ac:spMkLst>
        </pc:spChg>
        <pc:spChg chg="mod">
          <ac:chgData name="Jacob Carey" userId="fd7e14e3-0df1-4de8-b687-41a82ce752cb" providerId="ADAL" clId="{F0D96C56-96E1-405C-B228-AD10BB2EEC21}" dt="2023-10-29T21:21:58.341" v="1391" actId="1076"/>
          <ac:spMkLst>
            <pc:docMk/>
            <pc:sldMk cId="3119965816" sldId="301"/>
            <ac:spMk id="8" creationId="{BD6BA9BA-B63E-D2A4-CE1F-D7370CAE9DDB}"/>
          </ac:spMkLst>
        </pc:spChg>
        <pc:spChg chg="mod">
          <ac:chgData name="Jacob Carey" userId="fd7e14e3-0df1-4de8-b687-41a82ce752cb" providerId="ADAL" clId="{F0D96C56-96E1-405C-B228-AD10BB2EEC21}" dt="2023-10-29T21:18:41.111" v="1301" actId="20577"/>
          <ac:spMkLst>
            <pc:docMk/>
            <pc:sldMk cId="3119965816" sldId="301"/>
            <ac:spMk id="20" creationId="{D3567EF1-84D3-BE13-9B6E-82B68A93A15F}"/>
          </ac:spMkLst>
        </pc:spChg>
        <pc:grpChg chg="add mod">
          <ac:chgData name="Jacob Carey" userId="fd7e14e3-0df1-4de8-b687-41a82ce752cb" providerId="ADAL" clId="{F0D96C56-96E1-405C-B228-AD10BB2EEC21}" dt="2023-10-29T21:21:58.341" v="1391" actId="1076"/>
          <ac:grpSpMkLst>
            <pc:docMk/>
            <pc:sldMk cId="3119965816" sldId="301"/>
            <ac:grpSpMk id="2" creationId="{0299638A-95E1-B8AF-C79C-5A5CC46E521D}"/>
          </ac:grpSpMkLst>
        </pc:grpChg>
        <pc:grpChg chg="mod">
          <ac:chgData name="Jacob Carey" userId="fd7e14e3-0df1-4de8-b687-41a82ce752cb" providerId="ADAL" clId="{F0D96C56-96E1-405C-B228-AD10BB2EEC21}" dt="2023-10-29T21:21:58.341" v="1391" actId="1076"/>
          <ac:grpSpMkLst>
            <pc:docMk/>
            <pc:sldMk cId="3119965816" sldId="301"/>
            <ac:grpSpMk id="18" creationId="{0E4F0276-0FA4-D0D2-C59B-B2C32141E72B}"/>
          </ac:grpSpMkLst>
        </pc:grpChg>
        <pc:graphicFrameChg chg="mod">
          <ac:chgData name="Jacob Carey" userId="fd7e14e3-0df1-4de8-b687-41a82ce752cb" providerId="ADAL" clId="{F0D96C56-96E1-405C-B228-AD10BB2EEC21}" dt="2023-10-29T21:21:58.341" v="1391" actId="1076"/>
          <ac:graphicFrameMkLst>
            <pc:docMk/>
            <pc:sldMk cId="3119965816" sldId="301"/>
            <ac:graphicFrameMk id="5" creationId="{0DA8B1F5-761C-230E-220B-CBF6C10F6D51}"/>
          </ac:graphicFrameMkLst>
        </pc:graphicFrameChg>
      </pc:sldChg>
      <pc:sldChg chg="modSp add mod">
        <pc:chgData name="Jacob Carey" userId="fd7e14e3-0df1-4de8-b687-41a82ce752cb" providerId="ADAL" clId="{F0D96C56-96E1-405C-B228-AD10BB2EEC21}" dt="2023-10-29T21:48:38.694" v="1662" actId="1076"/>
        <pc:sldMkLst>
          <pc:docMk/>
          <pc:sldMk cId="73439959" sldId="302"/>
        </pc:sldMkLst>
        <pc:spChg chg="mod">
          <ac:chgData name="Jacob Carey" userId="fd7e14e3-0df1-4de8-b687-41a82ce752cb" providerId="ADAL" clId="{F0D96C56-96E1-405C-B228-AD10BB2EEC21}" dt="2023-10-29T21:48:38.694" v="1662" actId="1076"/>
          <ac:spMkLst>
            <pc:docMk/>
            <pc:sldMk cId="73439959" sldId="302"/>
            <ac:spMk id="2" creationId="{A609766D-ABEB-E657-0AAD-77DD0A0FF3B5}"/>
          </ac:spMkLst>
        </pc:spChg>
      </pc:sldChg>
      <pc:sldChg chg="addSp modSp new mod setBg">
        <pc:chgData name="Jacob Carey" userId="fd7e14e3-0df1-4de8-b687-41a82ce752cb" providerId="ADAL" clId="{F0D96C56-96E1-405C-B228-AD10BB2EEC21}" dt="2023-10-30T23:25:17.383" v="2513" actId="20577"/>
        <pc:sldMkLst>
          <pc:docMk/>
          <pc:sldMk cId="2132862280" sldId="303"/>
        </pc:sldMkLst>
        <pc:spChg chg="mod">
          <ac:chgData name="Jacob Carey" userId="fd7e14e3-0df1-4de8-b687-41a82ce752cb" providerId="ADAL" clId="{F0D96C56-96E1-405C-B228-AD10BB2EEC21}" dt="2023-10-30T23:17:19.269" v="2379" actId="26606"/>
          <ac:spMkLst>
            <pc:docMk/>
            <pc:sldMk cId="2132862280" sldId="303"/>
            <ac:spMk id="2" creationId="{1F394E53-C268-013E-0E0F-DC0614E5A059}"/>
          </ac:spMkLst>
        </pc:spChg>
        <pc:spChg chg="mod">
          <ac:chgData name="Jacob Carey" userId="fd7e14e3-0df1-4de8-b687-41a82ce752cb" providerId="ADAL" clId="{F0D96C56-96E1-405C-B228-AD10BB2EEC21}" dt="2023-10-30T23:25:17.383" v="2513" actId="20577"/>
          <ac:spMkLst>
            <pc:docMk/>
            <pc:sldMk cId="2132862280" sldId="303"/>
            <ac:spMk id="3" creationId="{D98AE905-030F-ABB4-1C06-C69497CE123C}"/>
          </ac:spMkLst>
        </pc:spChg>
        <pc:spChg chg="add">
          <ac:chgData name="Jacob Carey" userId="fd7e14e3-0df1-4de8-b687-41a82ce752cb" providerId="ADAL" clId="{F0D96C56-96E1-405C-B228-AD10BB2EEC21}" dt="2023-10-30T23:17:19.269" v="2379" actId="26606"/>
          <ac:spMkLst>
            <pc:docMk/>
            <pc:sldMk cId="2132862280" sldId="303"/>
            <ac:spMk id="1033" creationId="{2CB962CF-61A3-4EF9-94F6-7C59B0329524}"/>
          </ac:spMkLst>
        </pc:spChg>
        <pc:picChg chg="add mod">
          <ac:chgData name="Jacob Carey" userId="fd7e14e3-0df1-4de8-b687-41a82ce752cb" providerId="ADAL" clId="{F0D96C56-96E1-405C-B228-AD10BB2EEC21}" dt="2023-10-30T23:17:19.269" v="2379" actId="26606"/>
          <ac:picMkLst>
            <pc:docMk/>
            <pc:sldMk cId="2132862280" sldId="303"/>
            <ac:picMk id="1026" creationId="{AE487EC3-FA77-2649-3CF8-6A7F9C7188D9}"/>
          </ac:picMkLst>
        </pc:picChg>
        <pc:picChg chg="add mod">
          <ac:chgData name="Jacob Carey" userId="fd7e14e3-0df1-4de8-b687-41a82ce752cb" providerId="ADAL" clId="{F0D96C56-96E1-405C-B228-AD10BB2EEC21}" dt="2023-10-30T23:17:19.269" v="2379" actId="26606"/>
          <ac:picMkLst>
            <pc:docMk/>
            <pc:sldMk cId="2132862280" sldId="303"/>
            <ac:picMk id="1028" creationId="{77941CDE-533D-693D-68AD-58F719AFD369}"/>
          </ac:picMkLst>
        </pc:picChg>
      </pc:sldChg>
      <pc:sldChg chg="addSp modSp new mod setBg">
        <pc:chgData name="Jacob Carey" userId="fd7e14e3-0df1-4de8-b687-41a82ce752cb" providerId="ADAL" clId="{F0D96C56-96E1-405C-B228-AD10BB2EEC21}" dt="2023-11-01T00:37:14.414" v="2780" actId="26606"/>
        <pc:sldMkLst>
          <pc:docMk/>
          <pc:sldMk cId="3988909086" sldId="304"/>
        </pc:sldMkLst>
        <pc:spChg chg="mod">
          <ac:chgData name="Jacob Carey" userId="fd7e14e3-0df1-4de8-b687-41a82ce752cb" providerId="ADAL" clId="{F0D96C56-96E1-405C-B228-AD10BB2EEC21}" dt="2023-11-01T00:37:14.414" v="2780" actId="26606"/>
          <ac:spMkLst>
            <pc:docMk/>
            <pc:sldMk cId="3988909086" sldId="304"/>
            <ac:spMk id="2" creationId="{0E2A2ED8-F539-CF87-593D-0AE906D73901}"/>
          </ac:spMkLst>
        </pc:spChg>
        <pc:spChg chg="mod">
          <ac:chgData name="Jacob Carey" userId="fd7e14e3-0df1-4de8-b687-41a82ce752cb" providerId="ADAL" clId="{F0D96C56-96E1-405C-B228-AD10BB2EEC21}" dt="2023-11-01T00:37:14.414" v="2780" actId="26606"/>
          <ac:spMkLst>
            <pc:docMk/>
            <pc:sldMk cId="3988909086" sldId="304"/>
            <ac:spMk id="3" creationId="{531C3F29-A3E5-4917-C221-923B7EE1AE75}"/>
          </ac:spMkLst>
        </pc:spChg>
        <pc:grpChg chg="add">
          <ac:chgData name="Jacob Carey" userId="fd7e14e3-0df1-4de8-b687-41a82ce752cb" providerId="ADAL" clId="{F0D96C56-96E1-405C-B228-AD10BB2EEC21}" dt="2023-11-01T00:37:14.414" v="2780" actId="26606"/>
          <ac:grpSpMkLst>
            <pc:docMk/>
            <pc:sldMk cId="3988909086" sldId="304"/>
            <ac:grpSpMk id="1031" creationId="{6258F736-B256-8039-9DC6-F4E49A5C5AD5}"/>
          </ac:grpSpMkLst>
        </pc:grpChg>
        <pc:picChg chg="add mod">
          <ac:chgData name="Jacob Carey" userId="fd7e14e3-0df1-4de8-b687-41a82ce752cb" providerId="ADAL" clId="{F0D96C56-96E1-405C-B228-AD10BB2EEC21}" dt="2023-11-01T00:37:14.414" v="2780" actId="26606"/>
          <ac:picMkLst>
            <pc:docMk/>
            <pc:sldMk cId="3988909086" sldId="304"/>
            <ac:picMk id="1026" creationId="{19B86B1F-A91F-C001-5890-0E519E01882D}"/>
          </ac:picMkLst>
        </pc:picChg>
      </pc:sldChg>
      <pc:sldChg chg="addSp delSp modSp new mod setBg">
        <pc:chgData name="Jacob Carey" userId="fd7e14e3-0df1-4de8-b687-41a82ce752cb" providerId="ADAL" clId="{F0D96C56-96E1-405C-B228-AD10BB2EEC21}" dt="2023-11-07T12:30:43.074" v="3552" actId="20577"/>
        <pc:sldMkLst>
          <pc:docMk/>
          <pc:sldMk cId="1605553719" sldId="305"/>
        </pc:sldMkLst>
        <pc:spChg chg="mod">
          <ac:chgData name="Jacob Carey" userId="fd7e14e3-0df1-4de8-b687-41a82ce752cb" providerId="ADAL" clId="{F0D96C56-96E1-405C-B228-AD10BB2EEC21}" dt="2023-10-30T23:26:31.682" v="2547" actId="26606"/>
          <ac:spMkLst>
            <pc:docMk/>
            <pc:sldMk cId="1605553719" sldId="305"/>
            <ac:spMk id="2" creationId="{B7F76A92-0EA1-E535-8F3F-5A9F114CC930}"/>
          </ac:spMkLst>
        </pc:spChg>
        <pc:spChg chg="mod">
          <ac:chgData name="Jacob Carey" userId="fd7e14e3-0df1-4de8-b687-41a82ce752cb" providerId="ADAL" clId="{F0D96C56-96E1-405C-B228-AD10BB2EEC21}" dt="2023-11-07T12:30:43.074" v="3552" actId="20577"/>
          <ac:spMkLst>
            <pc:docMk/>
            <pc:sldMk cId="1605553719" sldId="305"/>
            <ac:spMk id="3" creationId="{1723B06D-3E51-1FA2-9454-5258C86C7E08}"/>
          </ac:spMkLst>
        </pc:spChg>
        <pc:spChg chg="add del">
          <ac:chgData name="Jacob Carey" userId="fd7e14e3-0df1-4de8-b687-41a82ce752cb" providerId="ADAL" clId="{F0D96C56-96E1-405C-B228-AD10BB2EEC21}" dt="2023-10-30T23:26:31.682" v="2547" actId="26606"/>
          <ac:spMkLst>
            <pc:docMk/>
            <pc:sldMk cId="1605553719" sldId="305"/>
            <ac:spMk id="2057" creationId="{AAB0F62B-977D-4DD3-8796-EBFA85D7F51C}"/>
          </ac:spMkLst>
        </pc:spChg>
        <pc:spChg chg="add">
          <ac:chgData name="Jacob Carey" userId="fd7e14e3-0df1-4de8-b687-41a82ce752cb" providerId="ADAL" clId="{F0D96C56-96E1-405C-B228-AD10BB2EEC21}" dt="2023-10-30T23:26:31.682" v="2547" actId="26606"/>
          <ac:spMkLst>
            <pc:docMk/>
            <pc:sldMk cId="1605553719" sldId="305"/>
            <ac:spMk id="2062" creationId="{C2394629-8F96-41DE-9771-A48E7EF3C209}"/>
          </ac:spMkLst>
        </pc:spChg>
        <pc:picChg chg="add mod ord">
          <ac:chgData name="Jacob Carey" userId="fd7e14e3-0df1-4de8-b687-41a82ce752cb" providerId="ADAL" clId="{F0D96C56-96E1-405C-B228-AD10BB2EEC21}" dt="2023-10-30T23:26:31.682" v="2547" actId="26606"/>
          <ac:picMkLst>
            <pc:docMk/>
            <pc:sldMk cId="1605553719" sldId="305"/>
            <ac:picMk id="2050" creationId="{CBF33965-F83A-5F17-08E3-C91E82A57DEA}"/>
          </ac:picMkLst>
        </pc:picChg>
        <pc:picChg chg="add mod">
          <ac:chgData name="Jacob Carey" userId="fd7e14e3-0df1-4de8-b687-41a82ce752cb" providerId="ADAL" clId="{F0D96C56-96E1-405C-B228-AD10BB2EEC21}" dt="2023-10-30T23:26:31.682" v="2547" actId="26606"/>
          <ac:picMkLst>
            <pc:docMk/>
            <pc:sldMk cId="1605553719" sldId="305"/>
            <ac:picMk id="2052" creationId="{54079143-5EFD-32B2-ED05-5FDA65B5D29B}"/>
          </ac:picMkLst>
        </pc:picChg>
      </pc:sldChg>
      <pc:sldChg chg="addSp modSp new mod setBg">
        <pc:chgData name="Jacob Carey" userId="fd7e14e3-0df1-4de8-b687-41a82ce752cb" providerId="ADAL" clId="{F0D96C56-96E1-405C-B228-AD10BB2EEC21}" dt="2023-11-01T00:43:00.736" v="2936" actId="20577"/>
        <pc:sldMkLst>
          <pc:docMk/>
          <pc:sldMk cId="310146556" sldId="306"/>
        </pc:sldMkLst>
        <pc:spChg chg="mod">
          <ac:chgData name="Jacob Carey" userId="fd7e14e3-0df1-4de8-b687-41a82ce752cb" providerId="ADAL" clId="{F0D96C56-96E1-405C-B228-AD10BB2EEC21}" dt="2023-11-01T00:39:21.667" v="2782" actId="26606"/>
          <ac:spMkLst>
            <pc:docMk/>
            <pc:sldMk cId="310146556" sldId="306"/>
            <ac:spMk id="2" creationId="{2F22715E-A6B0-1D52-2C01-57E3DFE3699C}"/>
          </ac:spMkLst>
        </pc:spChg>
        <pc:spChg chg="mod">
          <ac:chgData name="Jacob Carey" userId="fd7e14e3-0df1-4de8-b687-41a82ce752cb" providerId="ADAL" clId="{F0D96C56-96E1-405C-B228-AD10BB2EEC21}" dt="2023-11-01T00:43:00.736" v="2936" actId="20577"/>
          <ac:spMkLst>
            <pc:docMk/>
            <pc:sldMk cId="310146556" sldId="306"/>
            <ac:spMk id="3" creationId="{458FEF3A-45FB-827C-A79C-941BDB958DE2}"/>
          </ac:spMkLst>
        </pc:spChg>
        <pc:grpChg chg="add">
          <ac:chgData name="Jacob Carey" userId="fd7e14e3-0df1-4de8-b687-41a82ce752cb" providerId="ADAL" clId="{F0D96C56-96E1-405C-B228-AD10BB2EEC21}" dt="2023-11-01T00:39:21.667" v="2782" actId="26606"/>
          <ac:grpSpMkLst>
            <pc:docMk/>
            <pc:sldMk cId="310146556" sldId="306"/>
            <ac:grpSpMk id="2055" creationId="{6258F736-B256-8039-9DC6-F4E49A5C5AD5}"/>
          </ac:grpSpMkLst>
        </pc:grpChg>
        <pc:picChg chg="add mod">
          <ac:chgData name="Jacob Carey" userId="fd7e14e3-0df1-4de8-b687-41a82ce752cb" providerId="ADAL" clId="{F0D96C56-96E1-405C-B228-AD10BB2EEC21}" dt="2023-11-01T00:39:21.667" v="2782" actId="26606"/>
          <ac:picMkLst>
            <pc:docMk/>
            <pc:sldMk cId="310146556" sldId="306"/>
            <ac:picMk id="2050" creationId="{63EFE919-1C43-D768-1CDD-CC2AD387BD84}"/>
          </ac:picMkLst>
        </pc:picChg>
      </pc:sldChg>
      <pc:sldChg chg="addSp delSp modSp add mod setBg delDesignElem">
        <pc:chgData name="Jacob Carey" userId="fd7e14e3-0df1-4de8-b687-41a82ce752cb" providerId="ADAL" clId="{F0D96C56-96E1-405C-B228-AD10BB2EEC21}" dt="2023-11-01T00:43:17.615" v="2942" actId="26606"/>
        <pc:sldMkLst>
          <pc:docMk/>
          <pc:sldMk cId="2584498740" sldId="307"/>
        </pc:sldMkLst>
        <pc:spChg chg="mod">
          <ac:chgData name="Jacob Carey" userId="fd7e14e3-0df1-4de8-b687-41a82ce752cb" providerId="ADAL" clId="{F0D96C56-96E1-405C-B228-AD10BB2EEC21}" dt="2023-11-01T00:39:43.817" v="2790" actId="20577"/>
          <ac:spMkLst>
            <pc:docMk/>
            <pc:sldMk cId="2584498740" sldId="307"/>
            <ac:spMk id="2" creationId="{2F22715E-A6B0-1D52-2C01-57E3DFE3699C}"/>
          </ac:spMkLst>
        </pc:spChg>
        <pc:spChg chg="mod">
          <ac:chgData name="Jacob Carey" userId="fd7e14e3-0df1-4de8-b687-41a82ce752cb" providerId="ADAL" clId="{F0D96C56-96E1-405C-B228-AD10BB2EEC21}" dt="2023-11-01T00:43:17.615" v="2942" actId="26606"/>
          <ac:spMkLst>
            <pc:docMk/>
            <pc:sldMk cId="2584498740" sldId="307"/>
            <ac:spMk id="3" creationId="{458FEF3A-45FB-827C-A79C-941BDB958DE2}"/>
          </ac:spMkLst>
        </pc:spChg>
        <pc:spChg chg="add mod ord">
          <ac:chgData name="Jacob Carey" userId="fd7e14e3-0df1-4de8-b687-41a82ce752cb" providerId="ADAL" clId="{F0D96C56-96E1-405C-B228-AD10BB2EEC21}" dt="2023-11-01T00:43:17.615" v="2942" actId="26606"/>
          <ac:spMkLst>
            <pc:docMk/>
            <pc:sldMk cId="2584498740" sldId="307"/>
            <ac:spMk id="4" creationId="{3579843E-E5D7-6680-2C2E-97E11432EF34}"/>
          </ac:spMkLst>
        </pc:spChg>
        <pc:spChg chg="add del">
          <ac:chgData name="Jacob Carey" userId="fd7e14e3-0df1-4de8-b687-41a82ce752cb" providerId="ADAL" clId="{F0D96C56-96E1-405C-B228-AD10BB2EEC21}" dt="2023-11-01T00:41:45.004" v="2847"/>
          <ac:spMkLst>
            <pc:docMk/>
            <pc:sldMk cId="2584498740" sldId="307"/>
            <ac:spMk id="5" creationId="{332B8CE3-C453-6EDB-348E-91F84776EB4D}"/>
          </ac:spMkLst>
        </pc:spChg>
        <pc:grpChg chg="add">
          <ac:chgData name="Jacob Carey" userId="fd7e14e3-0df1-4de8-b687-41a82ce752cb" providerId="ADAL" clId="{F0D96C56-96E1-405C-B228-AD10BB2EEC21}" dt="2023-11-01T00:43:17.615" v="2942" actId="26606"/>
          <ac:grpSpMkLst>
            <pc:docMk/>
            <pc:sldMk cId="2584498740" sldId="307"/>
            <ac:grpSpMk id="11" creationId="{6258F736-B256-8039-9DC6-F4E49A5C5AD5}"/>
          </ac:grpSpMkLst>
        </pc:grpChg>
        <pc:grpChg chg="del">
          <ac:chgData name="Jacob Carey" userId="fd7e14e3-0df1-4de8-b687-41a82ce752cb" providerId="ADAL" clId="{F0D96C56-96E1-405C-B228-AD10BB2EEC21}" dt="2023-11-01T00:39:34.902" v="2784"/>
          <ac:grpSpMkLst>
            <pc:docMk/>
            <pc:sldMk cId="2584498740" sldId="307"/>
            <ac:grpSpMk id="2055" creationId="{6258F736-B256-8039-9DC6-F4E49A5C5AD5}"/>
          </ac:grpSpMkLst>
        </pc:grpChg>
        <pc:picChg chg="add mod">
          <ac:chgData name="Jacob Carey" userId="fd7e14e3-0df1-4de8-b687-41a82ce752cb" providerId="ADAL" clId="{F0D96C56-96E1-405C-B228-AD10BB2EEC21}" dt="2023-11-01T00:43:17.615" v="2942" actId="26606"/>
          <ac:picMkLst>
            <pc:docMk/>
            <pc:sldMk cId="2584498740" sldId="307"/>
            <ac:picMk id="6" creationId="{6CB16CA2-5613-2D1A-70C2-AE7E79A8BF57}"/>
          </ac:picMkLst>
        </pc:picChg>
        <pc:picChg chg="del">
          <ac:chgData name="Jacob Carey" userId="fd7e14e3-0df1-4de8-b687-41a82ce752cb" providerId="ADAL" clId="{F0D96C56-96E1-405C-B228-AD10BB2EEC21}" dt="2023-11-01T00:39:45.788" v="2791" actId="478"/>
          <ac:picMkLst>
            <pc:docMk/>
            <pc:sldMk cId="2584498740" sldId="307"/>
            <ac:picMk id="2050" creationId="{63EFE919-1C43-D768-1CDD-CC2AD387BD84}"/>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4E727-63E0-4C37-B875-B458F672CC7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B1FADA32-5528-42E3-BDDC-A9119B93206F}">
      <dgm:prSet phldrT="[Text]" custT="1"/>
      <dgm:spPr>
        <a:solidFill>
          <a:srgbClr val="00CC99"/>
        </a:solidFill>
      </dgm:spPr>
      <dgm:t>
        <a:bodyPr/>
        <a:lstStyle/>
        <a:p>
          <a:pPr algn="ctr"/>
          <a:r>
            <a:rPr lang="en-GB" sz="2400" dirty="0"/>
            <a:t>Before Submitting</a:t>
          </a:r>
        </a:p>
      </dgm:t>
    </dgm:pt>
    <dgm:pt modelId="{D4A18B00-FA07-4677-9DE3-9C10BE6BFE6C}" type="parTrans" cxnId="{CFA1E428-6D4D-41E9-A001-C6262C816537}">
      <dgm:prSet/>
      <dgm:spPr/>
      <dgm:t>
        <a:bodyPr/>
        <a:lstStyle/>
        <a:p>
          <a:endParaRPr lang="en-GB"/>
        </a:p>
      </dgm:t>
    </dgm:pt>
    <dgm:pt modelId="{02EE180C-5BAF-40B2-A4E8-28DA9EB4D0BE}" type="sibTrans" cxnId="{CFA1E428-6D4D-41E9-A001-C6262C816537}">
      <dgm:prSet/>
      <dgm:spPr>
        <a:solidFill>
          <a:srgbClr val="00FFCC"/>
        </a:solidFill>
      </dgm:spPr>
      <dgm:t>
        <a:bodyPr/>
        <a:lstStyle/>
        <a:p>
          <a:endParaRPr lang="en-GB"/>
        </a:p>
      </dgm:t>
    </dgm:pt>
    <dgm:pt modelId="{452634B8-1A48-4C01-B074-F440C5F6C2CD}">
      <dgm:prSet phldrT="[Text]"/>
      <dgm:spPr>
        <a:ln w="38100">
          <a:solidFill>
            <a:srgbClr val="00CC99"/>
          </a:solidFill>
        </a:ln>
      </dgm:spPr>
      <dgm:t>
        <a:bodyPr/>
        <a:lstStyle/>
        <a:p>
          <a:r>
            <a:rPr lang="en-GB" dirty="0"/>
            <a:t>Attend Office Hours</a:t>
          </a:r>
        </a:p>
      </dgm:t>
    </dgm:pt>
    <dgm:pt modelId="{FD6FA9E0-E435-4CA6-A38B-6B752139F1C2}" type="parTrans" cxnId="{57254A27-8780-4405-B5F1-FFFB5125E51D}">
      <dgm:prSet/>
      <dgm:spPr/>
      <dgm:t>
        <a:bodyPr/>
        <a:lstStyle/>
        <a:p>
          <a:endParaRPr lang="en-GB"/>
        </a:p>
      </dgm:t>
    </dgm:pt>
    <dgm:pt modelId="{732498B9-AF88-4BF4-A775-4218691334BB}" type="sibTrans" cxnId="{57254A27-8780-4405-B5F1-FFFB5125E51D}">
      <dgm:prSet/>
      <dgm:spPr/>
      <dgm:t>
        <a:bodyPr/>
        <a:lstStyle/>
        <a:p>
          <a:endParaRPr lang="en-GB"/>
        </a:p>
      </dgm:t>
    </dgm:pt>
    <dgm:pt modelId="{ED46C4F3-9FF4-4CDD-8E2E-0B8B5984A32A}">
      <dgm:prSet phldrT="[Text]" custT="1"/>
      <dgm:spPr>
        <a:solidFill>
          <a:srgbClr val="00CC99"/>
        </a:solidFill>
      </dgm:spPr>
      <dgm:t>
        <a:bodyPr/>
        <a:lstStyle/>
        <a:p>
          <a:pPr algn="ctr"/>
          <a:r>
            <a:rPr lang="en-GB" sz="2400" dirty="0"/>
            <a:t>Submit Proposal</a:t>
          </a:r>
        </a:p>
      </dgm:t>
    </dgm:pt>
    <dgm:pt modelId="{2EE0A34F-6FDB-461F-9EC4-4800E17CD172}" type="parTrans" cxnId="{3D901313-61FB-4ADE-93CF-1F93B8CA38B1}">
      <dgm:prSet/>
      <dgm:spPr/>
      <dgm:t>
        <a:bodyPr/>
        <a:lstStyle/>
        <a:p>
          <a:endParaRPr lang="en-GB"/>
        </a:p>
      </dgm:t>
    </dgm:pt>
    <dgm:pt modelId="{0EBB8BEA-081D-4938-B1A2-961C3ED6D7A7}" type="sibTrans" cxnId="{3D901313-61FB-4ADE-93CF-1F93B8CA38B1}">
      <dgm:prSet/>
      <dgm:spPr>
        <a:solidFill>
          <a:srgbClr val="00FFCC"/>
        </a:solidFill>
      </dgm:spPr>
      <dgm:t>
        <a:bodyPr/>
        <a:lstStyle/>
        <a:p>
          <a:endParaRPr lang="en-GB"/>
        </a:p>
      </dgm:t>
    </dgm:pt>
    <dgm:pt modelId="{80DF1E00-AEDD-43AC-ADF1-2D142227B577}">
      <dgm:prSet phldrT="[Text]" custT="1"/>
      <dgm:spPr>
        <a:ln w="38100">
          <a:solidFill>
            <a:srgbClr val="00CC99"/>
          </a:solidFill>
        </a:ln>
      </dgm:spPr>
      <dgm:t>
        <a:bodyPr/>
        <a:lstStyle/>
        <a:p>
          <a:r>
            <a:rPr lang="en-GB" sz="1800" dirty="0"/>
            <a:t>Proposal Form</a:t>
          </a:r>
        </a:p>
      </dgm:t>
    </dgm:pt>
    <dgm:pt modelId="{3BF71919-4554-42D7-A42A-18872E810686}" type="parTrans" cxnId="{C5597340-C7F9-43F6-84D0-15F0B4246407}">
      <dgm:prSet/>
      <dgm:spPr/>
      <dgm:t>
        <a:bodyPr/>
        <a:lstStyle/>
        <a:p>
          <a:endParaRPr lang="en-GB"/>
        </a:p>
      </dgm:t>
    </dgm:pt>
    <dgm:pt modelId="{70C2E9F5-A31D-41BE-A87A-434A23E38DD0}" type="sibTrans" cxnId="{C5597340-C7F9-43F6-84D0-15F0B4246407}">
      <dgm:prSet/>
      <dgm:spPr/>
      <dgm:t>
        <a:bodyPr/>
        <a:lstStyle/>
        <a:p>
          <a:endParaRPr lang="en-GB"/>
        </a:p>
      </dgm:t>
    </dgm:pt>
    <dgm:pt modelId="{6344FB80-E6E8-4E34-9F5A-9431FE10CCA9}">
      <dgm:prSet custT="1"/>
      <dgm:spPr>
        <a:solidFill>
          <a:srgbClr val="00CC99"/>
        </a:solidFill>
      </dgm:spPr>
      <dgm:t>
        <a:bodyPr/>
        <a:lstStyle/>
        <a:p>
          <a:pPr algn="ctr"/>
          <a:r>
            <a:rPr lang="en-GB" sz="2400" dirty="0"/>
            <a:t>Proposal Interview</a:t>
          </a:r>
        </a:p>
      </dgm:t>
    </dgm:pt>
    <dgm:pt modelId="{DB037599-08EB-42C9-9FD6-7875C64AD259}" type="parTrans" cxnId="{5F798775-E92C-43D1-BEFD-5D6FB7446B3B}">
      <dgm:prSet/>
      <dgm:spPr/>
      <dgm:t>
        <a:bodyPr/>
        <a:lstStyle/>
        <a:p>
          <a:endParaRPr lang="en-GB"/>
        </a:p>
      </dgm:t>
    </dgm:pt>
    <dgm:pt modelId="{F016666D-E9D0-4769-A3C0-AAB5D160BA56}" type="sibTrans" cxnId="{5F798775-E92C-43D1-BEFD-5D6FB7446B3B}">
      <dgm:prSet/>
      <dgm:spPr>
        <a:solidFill>
          <a:srgbClr val="00FFCC"/>
        </a:solidFill>
      </dgm:spPr>
      <dgm:t>
        <a:bodyPr/>
        <a:lstStyle/>
        <a:p>
          <a:endParaRPr lang="en-GB"/>
        </a:p>
      </dgm:t>
    </dgm:pt>
    <dgm:pt modelId="{EF67D85A-0ECA-4E42-AF36-99B1364253D1}">
      <dgm:prSet custT="1"/>
      <dgm:spPr>
        <a:solidFill>
          <a:srgbClr val="00CC99"/>
        </a:solidFill>
      </dgm:spPr>
      <dgm:t>
        <a:bodyPr/>
        <a:lstStyle/>
        <a:p>
          <a:pPr algn="ctr"/>
          <a:r>
            <a:rPr lang="en-GB" sz="2400" dirty="0"/>
            <a:t>Outcome</a:t>
          </a:r>
        </a:p>
      </dgm:t>
    </dgm:pt>
    <dgm:pt modelId="{77B4E955-24CE-4D8D-839D-EAFA6080FDC3}" type="parTrans" cxnId="{A4093352-960C-4536-BF12-56D9CF898436}">
      <dgm:prSet/>
      <dgm:spPr/>
      <dgm:t>
        <a:bodyPr/>
        <a:lstStyle/>
        <a:p>
          <a:endParaRPr lang="en-GB"/>
        </a:p>
      </dgm:t>
    </dgm:pt>
    <dgm:pt modelId="{4D45C211-C5F2-4968-A235-8522F4E7F426}" type="sibTrans" cxnId="{A4093352-960C-4536-BF12-56D9CF898436}">
      <dgm:prSet/>
      <dgm:spPr/>
      <dgm:t>
        <a:bodyPr/>
        <a:lstStyle/>
        <a:p>
          <a:endParaRPr lang="en-GB"/>
        </a:p>
      </dgm:t>
    </dgm:pt>
    <dgm:pt modelId="{25F2666C-768F-4E76-902A-72868E2130D2}">
      <dgm:prSet/>
      <dgm:spPr>
        <a:noFill/>
        <a:ln>
          <a:noFill/>
        </a:ln>
      </dgm:spPr>
      <dgm:t>
        <a:bodyPr/>
        <a:lstStyle/>
        <a:p>
          <a:endParaRPr lang="en-GB" dirty="0"/>
        </a:p>
      </dgm:t>
    </dgm:pt>
    <dgm:pt modelId="{B92EE4CA-3541-4309-BC76-FAE9BF109391}" type="parTrans" cxnId="{F26CB3E1-E91C-4412-AD6E-0046BCEB7063}">
      <dgm:prSet/>
      <dgm:spPr/>
      <dgm:t>
        <a:bodyPr/>
        <a:lstStyle/>
        <a:p>
          <a:endParaRPr lang="en-GB"/>
        </a:p>
      </dgm:t>
    </dgm:pt>
    <dgm:pt modelId="{CC98BAB6-2723-42BE-AD44-BB64BF9DF52D}" type="sibTrans" cxnId="{F26CB3E1-E91C-4412-AD6E-0046BCEB7063}">
      <dgm:prSet/>
      <dgm:spPr/>
      <dgm:t>
        <a:bodyPr/>
        <a:lstStyle/>
        <a:p>
          <a:endParaRPr lang="en-GB"/>
        </a:p>
      </dgm:t>
    </dgm:pt>
    <dgm:pt modelId="{8385C502-73B5-4499-AE00-7300B559E678}">
      <dgm:prSet phldrT="[Text]" custT="1"/>
      <dgm:spPr>
        <a:ln w="38100">
          <a:solidFill>
            <a:srgbClr val="00CC99"/>
          </a:solidFill>
        </a:ln>
      </dgm:spPr>
      <dgm:t>
        <a:bodyPr/>
        <a:lstStyle/>
        <a:p>
          <a:r>
            <a:rPr lang="en-GB" sz="1800" dirty="0"/>
            <a:t>Budget Form</a:t>
          </a:r>
        </a:p>
      </dgm:t>
    </dgm:pt>
    <dgm:pt modelId="{33211B7C-54AB-4417-8DBB-918B81515A08}" type="parTrans" cxnId="{AAB56E84-2B52-4383-B86B-9D1898D8E3AF}">
      <dgm:prSet/>
      <dgm:spPr/>
      <dgm:t>
        <a:bodyPr/>
        <a:lstStyle/>
        <a:p>
          <a:endParaRPr lang="en-GB"/>
        </a:p>
      </dgm:t>
    </dgm:pt>
    <dgm:pt modelId="{48F61414-C089-429A-AEAD-3F51B66B763E}" type="sibTrans" cxnId="{AAB56E84-2B52-4383-B86B-9D1898D8E3AF}">
      <dgm:prSet/>
      <dgm:spPr/>
      <dgm:t>
        <a:bodyPr/>
        <a:lstStyle/>
        <a:p>
          <a:endParaRPr lang="en-GB"/>
        </a:p>
      </dgm:t>
    </dgm:pt>
    <dgm:pt modelId="{36DA4968-0597-4DF5-A0F2-8FA0CEBE85E9}">
      <dgm:prSet phldrT="[Text]" custT="1"/>
      <dgm:spPr>
        <a:ln w="38100">
          <a:solidFill>
            <a:srgbClr val="00CC99"/>
          </a:solidFill>
        </a:ln>
      </dgm:spPr>
      <dgm:t>
        <a:bodyPr/>
        <a:lstStyle/>
        <a:p>
          <a:r>
            <a:rPr lang="en-GB" sz="1800" dirty="0"/>
            <a:t>Risk Assessment</a:t>
          </a:r>
        </a:p>
      </dgm:t>
    </dgm:pt>
    <dgm:pt modelId="{5F2B2167-68BC-46A6-92A0-277247AD9083}" type="parTrans" cxnId="{CC5E706D-FD30-448D-8855-0BF77D35CD4B}">
      <dgm:prSet/>
      <dgm:spPr/>
      <dgm:t>
        <a:bodyPr/>
        <a:lstStyle/>
        <a:p>
          <a:endParaRPr lang="en-GB"/>
        </a:p>
      </dgm:t>
    </dgm:pt>
    <dgm:pt modelId="{A5BAE1E0-C087-42AB-B4A6-A9D5A81F5451}" type="sibTrans" cxnId="{CC5E706D-FD30-448D-8855-0BF77D35CD4B}">
      <dgm:prSet/>
      <dgm:spPr/>
      <dgm:t>
        <a:bodyPr/>
        <a:lstStyle/>
        <a:p>
          <a:endParaRPr lang="en-GB"/>
        </a:p>
      </dgm:t>
    </dgm:pt>
    <dgm:pt modelId="{477F4856-6DF6-4A56-8303-CBAD41FE4221}">
      <dgm:prSet phldrT="[Text]" custT="1"/>
      <dgm:spPr>
        <a:ln w="38100">
          <a:solidFill>
            <a:srgbClr val="00CC99"/>
          </a:solidFill>
        </a:ln>
      </dgm:spPr>
      <dgm:t>
        <a:bodyPr/>
        <a:lstStyle/>
        <a:p>
          <a:r>
            <a:rPr lang="en-GB" sz="1800" dirty="0"/>
            <a:t>Wellbeing Plan</a:t>
          </a:r>
        </a:p>
      </dgm:t>
    </dgm:pt>
    <dgm:pt modelId="{4122D6B6-53E8-4C65-9EBD-3EA68771EFD3}" type="parTrans" cxnId="{5F002910-41E8-4860-9EDA-C8BAC91C7F8D}">
      <dgm:prSet/>
      <dgm:spPr/>
      <dgm:t>
        <a:bodyPr/>
        <a:lstStyle/>
        <a:p>
          <a:endParaRPr lang="en-GB"/>
        </a:p>
      </dgm:t>
    </dgm:pt>
    <dgm:pt modelId="{FEEED640-252C-4874-A5C2-01405E2059A5}" type="sibTrans" cxnId="{5F002910-41E8-4860-9EDA-C8BAC91C7F8D}">
      <dgm:prSet/>
      <dgm:spPr/>
      <dgm:t>
        <a:bodyPr/>
        <a:lstStyle/>
        <a:p>
          <a:endParaRPr lang="en-GB"/>
        </a:p>
      </dgm:t>
    </dgm:pt>
    <dgm:pt modelId="{E4346E25-1BBA-4558-A4B8-D36B0347AAC7}">
      <dgm:prSet phldrT="[Text]" custT="1"/>
      <dgm:spPr>
        <a:ln w="38100">
          <a:solidFill>
            <a:srgbClr val="00CC99"/>
          </a:solidFill>
        </a:ln>
      </dgm:spPr>
      <dgm:t>
        <a:bodyPr/>
        <a:lstStyle/>
        <a:p>
          <a:r>
            <a:rPr lang="en-GB" sz="1800" dirty="0"/>
            <a:t>Deadline: 16/11/2023</a:t>
          </a:r>
        </a:p>
      </dgm:t>
    </dgm:pt>
    <dgm:pt modelId="{B80B3BA5-FB17-4E19-A691-834F03E363FF}" type="parTrans" cxnId="{5C07DA85-430D-407B-AB6F-67AA32DEEAF1}">
      <dgm:prSet/>
      <dgm:spPr/>
      <dgm:t>
        <a:bodyPr/>
        <a:lstStyle/>
        <a:p>
          <a:endParaRPr lang="en-GB"/>
        </a:p>
      </dgm:t>
    </dgm:pt>
    <dgm:pt modelId="{3E6959DA-A886-406F-8AE0-F0CF3BFA6A18}" type="sibTrans" cxnId="{5C07DA85-430D-407B-AB6F-67AA32DEEAF1}">
      <dgm:prSet/>
      <dgm:spPr/>
      <dgm:t>
        <a:bodyPr/>
        <a:lstStyle/>
        <a:p>
          <a:endParaRPr lang="en-GB"/>
        </a:p>
      </dgm:t>
    </dgm:pt>
    <dgm:pt modelId="{B6FEB2E3-E847-49DE-931D-46150BA52BD6}">
      <dgm:prSet custT="1"/>
      <dgm:spPr>
        <a:ln w="38100">
          <a:solidFill>
            <a:srgbClr val="00CC99"/>
          </a:solidFill>
        </a:ln>
      </dgm:spPr>
      <dgm:t>
        <a:bodyPr/>
        <a:lstStyle/>
        <a:p>
          <a:r>
            <a:rPr lang="en-GB" sz="1800" dirty="0"/>
            <a:t>5 Minute Interview on 19/11/2023</a:t>
          </a:r>
        </a:p>
      </dgm:t>
    </dgm:pt>
    <dgm:pt modelId="{A903C5CE-F8B6-4EF0-862F-9DAFCC9CF9BD}" type="parTrans" cxnId="{4430E6E9-6DE9-403E-AB4B-DE830C4A6A10}">
      <dgm:prSet/>
      <dgm:spPr/>
      <dgm:t>
        <a:bodyPr/>
        <a:lstStyle/>
        <a:p>
          <a:endParaRPr lang="en-GB"/>
        </a:p>
      </dgm:t>
    </dgm:pt>
    <dgm:pt modelId="{8CAE3114-B8EB-4B0D-973B-83173D97A64F}" type="sibTrans" cxnId="{4430E6E9-6DE9-403E-AB4B-DE830C4A6A10}">
      <dgm:prSet/>
      <dgm:spPr/>
      <dgm:t>
        <a:bodyPr/>
        <a:lstStyle/>
        <a:p>
          <a:endParaRPr lang="en-GB"/>
        </a:p>
      </dgm:t>
    </dgm:pt>
    <dgm:pt modelId="{BEB6520D-0E1D-4927-9D15-DD8C74C3AD02}">
      <dgm:prSet phldrT="[Text]"/>
      <dgm:spPr>
        <a:ln w="38100">
          <a:solidFill>
            <a:srgbClr val="00CC99"/>
          </a:solidFill>
        </a:ln>
      </dgm:spPr>
      <dgm:t>
        <a:bodyPr/>
        <a:lstStyle/>
        <a:p>
          <a:r>
            <a:rPr lang="en-GB" dirty="0"/>
            <a:t>Contact Rights Companies if Applicable.</a:t>
          </a:r>
        </a:p>
      </dgm:t>
    </dgm:pt>
    <dgm:pt modelId="{62D2444C-C802-4F6F-BDAE-F26987003872}" type="parTrans" cxnId="{3CE0EDD9-DF0B-4100-A206-EC73CD050750}">
      <dgm:prSet/>
      <dgm:spPr/>
      <dgm:t>
        <a:bodyPr/>
        <a:lstStyle/>
        <a:p>
          <a:endParaRPr lang="en-GB"/>
        </a:p>
      </dgm:t>
    </dgm:pt>
    <dgm:pt modelId="{FB411431-D74F-48AF-A598-3CADCFAE93E5}" type="sibTrans" cxnId="{3CE0EDD9-DF0B-4100-A206-EC73CD050750}">
      <dgm:prSet/>
      <dgm:spPr/>
      <dgm:t>
        <a:bodyPr/>
        <a:lstStyle/>
        <a:p>
          <a:endParaRPr lang="en-GB"/>
        </a:p>
      </dgm:t>
    </dgm:pt>
    <dgm:pt modelId="{CB296276-102B-4F2B-9D5E-5CDBA58B73A6}">
      <dgm:prSet phldrT="[Text]"/>
      <dgm:spPr>
        <a:ln w="38100">
          <a:solidFill>
            <a:srgbClr val="00CC99"/>
          </a:solidFill>
        </a:ln>
      </dgm:spPr>
      <dgm:t>
        <a:bodyPr/>
        <a:lstStyle/>
        <a:p>
          <a:r>
            <a:rPr lang="en-GB" dirty="0"/>
            <a:t>Find a Producer, Director and/or Publicist and Technician</a:t>
          </a:r>
        </a:p>
      </dgm:t>
    </dgm:pt>
    <dgm:pt modelId="{B250980D-C835-445B-843D-0CAE2F0D6121}" type="parTrans" cxnId="{14EDC683-CFD6-4D62-A50E-5E602DFADB6B}">
      <dgm:prSet/>
      <dgm:spPr/>
      <dgm:t>
        <a:bodyPr/>
        <a:lstStyle/>
        <a:p>
          <a:endParaRPr lang="en-GB"/>
        </a:p>
      </dgm:t>
    </dgm:pt>
    <dgm:pt modelId="{30AD0B17-90C3-4FB7-82FE-3D7D9B8FDF28}" type="sibTrans" cxnId="{14EDC683-CFD6-4D62-A50E-5E602DFADB6B}">
      <dgm:prSet/>
      <dgm:spPr/>
      <dgm:t>
        <a:bodyPr/>
        <a:lstStyle/>
        <a:p>
          <a:endParaRPr lang="en-GB"/>
        </a:p>
      </dgm:t>
    </dgm:pt>
    <dgm:pt modelId="{FDE9C37A-73BE-4527-B160-9DC6E869F26E}" type="pres">
      <dgm:prSet presAssocID="{9894E727-63E0-4C37-B875-B458F672CC76}" presName="linearFlow" presStyleCnt="0">
        <dgm:presLayoutVars>
          <dgm:dir/>
          <dgm:animLvl val="lvl"/>
          <dgm:resizeHandles val="exact"/>
        </dgm:presLayoutVars>
      </dgm:prSet>
      <dgm:spPr/>
    </dgm:pt>
    <dgm:pt modelId="{EECB399D-B7F1-449D-8A0A-ADC8058D231D}" type="pres">
      <dgm:prSet presAssocID="{B1FADA32-5528-42E3-BDDC-A9119B93206F}" presName="composite" presStyleCnt="0"/>
      <dgm:spPr/>
    </dgm:pt>
    <dgm:pt modelId="{4BB5CCE6-C2B4-44D4-B885-19E9BF3638E3}" type="pres">
      <dgm:prSet presAssocID="{B1FADA32-5528-42E3-BDDC-A9119B93206F}" presName="parTx" presStyleLbl="node1" presStyleIdx="0" presStyleCnt="4">
        <dgm:presLayoutVars>
          <dgm:chMax val="0"/>
          <dgm:chPref val="0"/>
          <dgm:bulletEnabled val="1"/>
        </dgm:presLayoutVars>
      </dgm:prSet>
      <dgm:spPr/>
    </dgm:pt>
    <dgm:pt modelId="{008662FC-79BE-4AFA-8E47-7C9E9D0350A8}" type="pres">
      <dgm:prSet presAssocID="{B1FADA32-5528-42E3-BDDC-A9119B93206F}" presName="parSh" presStyleLbl="node1" presStyleIdx="0" presStyleCnt="4"/>
      <dgm:spPr/>
    </dgm:pt>
    <dgm:pt modelId="{BC9BC3C9-AFD6-4AF2-8B57-E649EA1A7E66}" type="pres">
      <dgm:prSet presAssocID="{B1FADA32-5528-42E3-BDDC-A9119B93206F}" presName="desTx" presStyleLbl="fgAcc1" presStyleIdx="0" presStyleCnt="4" custScaleX="120807" custScaleY="70508" custLinFactNeighborX="-20562" custLinFactNeighborY="8944">
        <dgm:presLayoutVars>
          <dgm:bulletEnabled val="1"/>
        </dgm:presLayoutVars>
      </dgm:prSet>
      <dgm:spPr/>
    </dgm:pt>
    <dgm:pt modelId="{EBC0228E-F42E-42F4-842D-CF8533E89844}" type="pres">
      <dgm:prSet presAssocID="{02EE180C-5BAF-40B2-A4E8-28DA9EB4D0BE}" presName="sibTrans" presStyleLbl="sibTrans2D1" presStyleIdx="0" presStyleCnt="3"/>
      <dgm:spPr/>
    </dgm:pt>
    <dgm:pt modelId="{2C87206B-0ADF-4055-A412-BCB916F98533}" type="pres">
      <dgm:prSet presAssocID="{02EE180C-5BAF-40B2-A4E8-28DA9EB4D0BE}" presName="connTx" presStyleLbl="sibTrans2D1" presStyleIdx="0" presStyleCnt="3"/>
      <dgm:spPr/>
    </dgm:pt>
    <dgm:pt modelId="{9A07115A-AB79-44DE-BD92-6ED4283E4836}" type="pres">
      <dgm:prSet presAssocID="{ED46C4F3-9FF4-4CDD-8E2E-0B8B5984A32A}" presName="composite" presStyleCnt="0"/>
      <dgm:spPr/>
    </dgm:pt>
    <dgm:pt modelId="{587694AE-B424-45E1-BD1C-AF30E6227F94}" type="pres">
      <dgm:prSet presAssocID="{ED46C4F3-9FF4-4CDD-8E2E-0B8B5984A32A}" presName="parTx" presStyleLbl="node1" presStyleIdx="0" presStyleCnt="4">
        <dgm:presLayoutVars>
          <dgm:chMax val="0"/>
          <dgm:chPref val="0"/>
          <dgm:bulletEnabled val="1"/>
        </dgm:presLayoutVars>
      </dgm:prSet>
      <dgm:spPr/>
    </dgm:pt>
    <dgm:pt modelId="{85E37EBB-8EAB-4000-8DAF-724FE734D104}" type="pres">
      <dgm:prSet presAssocID="{ED46C4F3-9FF4-4CDD-8E2E-0B8B5984A32A}" presName="parSh" presStyleLbl="node1" presStyleIdx="1" presStyleCnt="4"/>
      <dgm:spPr/>
    </dgm:pt>
    <dgm:pt modelId="{AA6D7963-91CE-44C9-803E-81004BDC0899}" type="pres">
      <dgm:prSet presAssocID="{ED46C4F3-9FF4-4CDD-8E2E-0B8B5984A32A}" presName="desTx" presStyleLbl="fgAcc1" presStyleIdx="1" presStyleCnt="4" custScaleY="70508" custLinFactNeighborX="-21678" custLinFactNeighborY="9104">
        <dgm:presLayoutVars>
          <dgm:bulletEnabled val="1"/>
        </dgm:presLayoutVars>
      </dgm:prSet>
      <dgm:spPr/>
    </dgm:pt>
    <dgm:pt modelId="{3E7D02FA-8811-407A-A128-30C692BDB295}" type="pres">
      <dgm:prSet presAssocID="{0EBB8BEA-081D-4938-B1A2-961C3ED6D7A7}" presName="sibTrans" presStyleLbl="sibTrans2D1" presStyleIdx="1" presStyleCnt="3"/>
      <dgm:spPr/>
    </dgm:pt>
    <dgm:pt modelId="{375021FC-A359-4A62-ABB6-86F12CAE1A1D}" type="pres">
      <dgm:prSet presAssocID="{0EBB8BEA-081D-4938-B1A2-961C3ED6D7A7}" presName="connTx" presStyleLbl="sibTrans2D1" presStyleIdx="1" presStyleCnt="3"/>
      <dgm:spPr/>
    </dgm:pt>
    <dgm:pt modelId="{FEFE0EF1-282A-44C7-893F-28AD8BB0E140}" type="pres">
      <dgm:prSet presAssocID="{6344FB80-E6E8-4E34-9F5A-9431FE10CCA9}" presName="composite" presStyleCnt="0"/>
      <dgm:spPr/>
    </dgm:pt>
    <dgm:pt modelId="{5B50EEE4-4D3E-40FD-A010-A993E9244A1C}" type="pres">
      <dgm:prSet presAssocID="{6344FB80-E6E8-4E34-9F5A-9431FE10CCA9}" presName="parTx" presStyleLbl="node1" presStyleIdx="1" presStyleCnt="4">
        <dgm:presLayoutVars>
          <dgm:chMax val="0"/>
          <dgm:chPref val="0"/>
          <dgm:bulletEnabled val="1"/>
        </dgm:presLayoutVars>
      </dgm:prSet>
      <dgm:spPr/>
    </dgm:pt>
    <dgm:pt modelId="{860043F5-D014-412B-9020-87E97DFE74B9}" type="pres">
      <dgm:prSet presAssocID="{6344FB80-E6E8-4E34-9F5A-9431FE10CCA9}" presName="parSh" presStyleLbl="node1" presStyleIdx="2" presStyleCnt="4"/>
      <dgm:spPr/>
    </dgm:pt>
    <dgm:pt modelId="{452E8EF7-D123-4599-BCF8-EF212B94C411}" type="pres">
      <dgm:prSet presAssocID="{6344FB80-E6E8-4E34-9F5A-9431FE10CCA9}" presName="desTx" presStyleLbl="fgAcc1" presStyleIdx="2" presStyleCnt="4" custScaleY="70508" custLinFactNeighborX="-21030" custLinFactNeighborY="8945">
        <dgm:presLayoutVars>
          <dgm:bulletEnabled val="1"/>
        </dgm:presLayoutVars>
      </dgm:prSet>
      <dgm:spPr/>
    </dgm:pt>
    <dgm:pt modelId="{843781C6-BE48-441B-A71D-4ED632875391}" type="pres">
      <dgm:prSet presAssocID="{F016666D-E9D0-4769-A3C0-AAB5D160BA56}" presName="sibTrans" presStyleLbl="sibTrans2D1" presStyleIdx="2" presStyleCnt="3"/>
      <dgm:spPr/>
    </dgm:pt>
    <dgm:pt modelId="{55B565EF-F5A9-49D5-81D7-80088946A591}" type="pres">
      <dgm:prSet presAssocID="{F016666D-E9D0-4769-A3C0-AAB5D160BA56}" presName="connTx" presStyleLbl="sibTrans2D1" presStyleIdx="2" presStyleCnt="3"/>
      <dgm:spPr/>
    </dgm:pt>
    <dgm:pt modelId="{65432998-68DB-4D8C-95D1-68C772339EDF}" type="pres">
      <dgm:prSet presAssocID="{EF67D85A-0ECA-4E42-AF36-99B1364253D1}" presName="composite" presStyleCnt="0"/>
      <dgm:spPr/>
    </dgm:pt>
    <dgm:pt modelId="{6C4EBAC1-379C-46CB-854B-82F6FE02E845}" type="pres">
      <dgm:prSet presAssocID="{EF67D85A-0ECA-4E42-AF36-99B1364253D1}" presName="parTx" presStyleLbl="node1" presStyleIdx="2" presStyleCnt="4">
        <dgm:presLayoutVars>
          <dgm:chMax val="0"/>
          <dgm:chPref val="0"/>
          <dgm:bulletEnabled val="1"/>
        </dgm:presLayoutVars>
      </dgm:prSet>
      <dgm:spPr/>
    </dgm:pt>
    <dgm:pt modelId="{1D7C4E3D-770B-483E-86BD-621028DC6126}" type="pres">
      <dgm:prSet presAssocID="{EF67D85A-0ECA-4E42-AF36-99B1364253D1}" presName="parSh" presStyleLbl="node1" presStyleIdx="3" presStyleCnt="4" custLinFactNeighborX="-1646" custLinFactNeighborY="30141"/>
      <dgm:spPr/>
    </dgm:pt>
    <dgm:pt modelId="{34E8BAD3-6B63-403E-8046-F3858BEBC4DD}" type="pres">
      <dgm:prSet presAssocID="{EF67D85A-0ECA-4E42-AF36-99B1364253D1}" presName="desTx" presStyleLbl="fgAcc1" presStyleIdx="3" presStyleCnt="4">
        <dgm:presLayoutVars>
          <dgm:bulletEnabled val="1"/>
        </dgm:presLayoutVars>
      </dgm:prSet>
      <dgm:spPr/>
    </dgm:pt>
  </dgm:ptLst>
  <dgm:cxnLst>
    <dgm:cxn modelId="{D5EFE605-5F37-4913-8C75-4CDAABD68AAC}" type="presOf" srcId="{02EE180C-5BAF-40B2-A4E8-28DA9EB4D0BE}" destId="{EBC0228E-F42E-42F4-842D-CF8533E89844}" srcOrd="0" destOrd="0" presId="urn:microsoft.com/office/officeart/2005/8/layout/process3"/>
    <dgm:cxn modelId="{8CB6C106-1734-4880-8607-A8439A0F4065}" type="presOf" srcId="{477F4856-6DF6-4A56-8303-CBAD41FE4221}" destId="{AA6D7963-91CE-44C9-803E-81004BDC0899}" srcOrd="0" destOrd="3" presId="urn:microsoft.com/office/officeart/2005/8/layout/process3"/>
    <dgm:cxn modelId="{5F002910-41E8-4860-9EDA-C8BAC91C7F8D}" srcId="{ED46C4F3-9FF4-4CDD-8E2E-0B8B5984A32A}" destId="{477F4856-6DF6-4A56-8303-CBAD41FE4221}" srcOrd="3" destOrd="0" parTransId="{4122D6B6-53E8-4C65-9EBD-3EA68771EFD3}" sibTransId="{FEEED640-252C-4874-A5C2-01405E2059A5}"/>
    <dgm:cxn modelId="{3D901313-61FB-4ADE-93CF-1F93B8CA38B1}" srcId="{9894E727-63E0-4C37-B875-B458F672CC76}" destId="{ED46C4F3-9FF4-4CDD-8E2E-0B8B5984A32A}" srcOrd="1" destOrd="0" parTransId="{2EE0A34F-6FDB-461F-9EC4-4800E17CD172}" sibTransId="{0EBB8BEA-081D-4938-B1A2-961C3ED6D7A7}"/>
    <dgm:cxn modelId="{B43D9B1E-CD2E-43E6-B4CA-514616795BD7}" type="presOf" srcId="{F016666D-E9D0-4769-A3C0-AAB5D160BA56}" destId="{55B565EF-F5A9-49D5-81D7-80088946A591}" srcOrd="1" destOrd="0" presId="urn:microsoft.com/office/officeart/2005/8/layout/process3"/>
    <dgm:cxn modelId="{D8903221-621E-45F6-A1CD-98BE2DDCB25F}" type="presOf" srcId="{EF67D85A-0ECA-4E42-AF36-99B1364253D1}" destId="{1D7C4E3D-770B-483E-86BD-621028DC6126}" srcOrd="1" destOrd="0" presId="urn:microsoft.com/office/officeart/2005/8/layout/process3"/>
    <dgm:cxn modelId="{CACD8125-6733-443E-B68D-12B11E58D287}" type="presOf" srcId="{452634B8-1A48-4C01-B074-F440C5F6C2CD}" destId="{BC9BC3C9-AFD6-4AF2-8B57-E649EA1A7E66}" srcOrd="0" destOrd="1" presId="urn:microsoft.com/office/officeart/2005/8/layout/process3"/>
    <dgm:cxn modelId="{57254A27-8780-4405-B5F1-FFFB5125E51D}" srcId="{B1FADA32-5528-42E3-BDDC-A9119B93206F}" destId="{452634B8-1A48-4C01-B074-F440C5F6C2CD}" srcOrd="1" destOrd="0" parTransId="{FD6FA9E0-E435-4CA6-A38B-6B752139F1C2}" sibTransId="{732498B9-AF88-4BF4-A775-4218691334BB}"/>
    <dgm:cxn modelId="{A6ABAB28-244D-4392-A982-4521CBD859DE}" type="presOf" srcId="{F016666D-E9D0-4769-A3C0-AAB5D160BA56}" destId="{843781C6-BE48-441B-A71D-4ED632875391}" srcOrd="0" destOrd="0" presId="urn:microsoft.com/office/officeart/2005/8/layout/process3"/>
    <dgm:cxn modelId="{CFA1E428-6D4D-41E9-A001-C6262C816537}" srcId="{9894E727-63E0-4C37-B875-B458F672CC76}" destId="{B1FADA32-5528-42E3-BDDC-A9119B93206F}" srcOrd="0" destOrd="0" parTransId="{D4A18B00-FA07-4677-9DE3-9C10BE6BFE6C}" sibTransId="{02EE180C-5BAF-40B2-A4E8-28DA9EB4D0BE}"/>
    <dgm:cxn modelId="{2378732B-7B55-4143-BCA2-BD285A8449EF}" type="presOf" srcId="{B6FEB2E3-E847-49DE-931D-46150BA52BD6}" destId="{452E8EF7-D123-4599-BCF8-EF212B94C411}" srcOrd="0" destOrd="0" presId="urn:microsoft.com/office/officeart/2005/8/layout/process3"/>
    <dgm:cxn modelId="{554FBB3F-57AC-459F-9A6E-438E2DDA137A}" type="presOf" srcId="{80DF1E00-AEDD-43AC-ADF1-2D142227B577}" destId="{AA6D7963-91CE-44C9-803E-81004BDC0899}" srcOrd="0" destOrd="0" presId="urn:microsoft.com/office/officeart/2005/8/layout/process3"/>
    <dgm:cxn modelId="{C5597340-C7F9-43F6-84D0-15F0B4246407}" srcId="{ED46C4F3-9FF4-4CDD-8E2E-0B8B5984A32A}" destId="{80DF1E00-AEDD-43AC-ADF1-2D142227B577}" srcOrd="0" destOrd="0" parTransId="{3BF71919-4554-42D7-A42A-18872E810686}" sibTransId="{70C2E9F5-A31D-41BE-A87A-434A23E38DD0}"/>
    <dgm:cxn modelId="{677D1442-55EE-43B1-8105-C8CC8ABF0AFC}" type="presOf" srcId="{02EE180C-5BAF-40B2-A4E8-28DA9EB4D0BE}" destId="{2C87206B-0ADF-4055-A412-BCB916F98533}" srcOrd="1" destOrd="0" presId="urn:microsoft.com/office/officeart/2005/8/layout/process3"/>
    <dgm:cxn modelId="{C10C6E62-F5D4-4338-AD39-DCE63D59C19F}" type="presOf" srcId="{BEB6520D-0E1D-4927-9D15-DD8C74C3AD02}" destId="{BC9BC3C9-AFD6-4AF2-8B57-E649EA1A7E66}" srcOrd="0" destOrd="2" presId="urn:microsoft.com/office/officeart/2005/8/layout/process3"/>
    <dgm:cxn modelId="{46EDD144-2B83-462F-8324-8734F6BE51E8}" type="presOf" srcId="{B1FADA32-5528-42E3-BDDC-A9119B93206F}" destId="{008662FC-79BE-4AFA-8E47-7C9E9D0350A8}" srcOrd="1" destOrd="0" presId="urn:microsoft.com/office/officeart/2005/8/layout/process3"/>
    <dgm:cxn modelId="{3EBB246D-23DA-4CF4-978E-87DBFBB7E833}" type="presOf" srcId="{0EBB8BEA-081D-4938-B1A2-961C3ED6D7A7}" destId="{3E7D02FA-8811-407A-A128-30C692BDB295}" srcOrd="0" destOrd="0" presId="urn:microsoft.com/office/officeart/2005/8/layout/process3"/>
    <dgm:cxn modelId="{CC5E706D-FD30-448D-8855-0BF77D35CD4B}" srcId="{ED46C4F3-9FF4-4CDD-8E2E-0B8B5984A32A}" destId="{36DA4968-0597-4DF5-A0F2-8FA0CEBE85E9}" srcOrd="2" destOrd="0" parTransId="{5F2B2167-68BC-46A6-92A0-277247AD9083}" sibTransId="{A5BAE1E0-C087-42AB-B4A6-A9D5A81F5451}"/>
    <dgm:cxn modelId="{81DED570-C7D7-4144-A490-9D7D950BA582}" type="presOf" srcId="{CB296276-102B-4F2B-9D5E-5CDBA58B73A6}" destId="{BC9BC3C9-AFD6-4AF2-8B57-E649EA1A7E66}" srcOrd="0" destOrd="0" presId="urn:microsoft.com/office/officeart/2005/8/layout/process3"/>
    <dgm:cxn modelId="{A4093352-960C-4536-BF12-56D9CF898436}" srcId="{9894E727-63E0-4C37-B875-B458F672CC76}" destId="{EF67D85A-0ECA-4E42-AF36-99B1364253D1}" srcOrd="3" destOrd="0" parTransId="{77B4E955-24CE-4D8D-839D-EAFA6080FDC3}" sibTransId="{4D45C211-C5F2-4968-A235-8522F4E7F426}"/>
    <dgm:cxn modelId="{5F798775-E92C-43D1-BEFD-5D6FB7446B3B}" srcId="{9894E727-63E0-4C37-B875-B458F672CC76}" destId="{6344FB80-E6E8-4E34-9F5A-9431FE10CCA9}" srcOrd="2" destOrd="0" parTransId="{DB037599-08EB-42C9-9FD6-7875C64AD259}" sibTransId="{F016666D-E9D0-4769-A3C0-AAB5D160BA56}"/>
    <dgm:cxn modelId="{A90EAB7F-75D1-49DA-A886-7C0D77CA52CD}" type="presOf" srcId="{B1FADA32-5528-42E3-BDDC-A9119B93206F}" destId="{4BB5CCE6-C2B4-44D4-B885-19E9BF3638E3}" srcOrd="0" destOrd="0" presId="urn:microsoft.com/office/officeart/2005/8/layout/process3"/>
    <dgm:cxn modelId="{14EDC683-CFD6-4D62-A50E-5E602DFADB6B}" srcId="{B1FADA32-5528-42E3-BDDC-A9119B93206F}" destId="{CB296276-102B-4F2B-9D5E-5CDBA58B73A6}" srcOrd="0" destOrd="0" parTransId="{B250980D-C835-445B-843D-0CAE2F0D6121}" sibTransId="{30AD0B17-90C3-4FB7-82FE-3D7D9B8FDF28}"/>
    <dgm:cxn modelId="{AAB56E84-2B52-4383-B86B-9D1898D8E3AF}" srcId="{ED46C4F3-9FF4-4CDD-8E2E-0B8B5984A32A}" destId="{8385C502-73B5-4499-AE00-7300B559E678}" srcOrd="1" destOrd="0" parTransId="{33211B7C-54AB-4417-8DBB-918B81515A08}" sibTransId="{48F61414-C089-429A-AEAD-3F51B66B763E}"/>
    <dgm:cxn modelId="{5C07DA85-430D-407B-AB6F-67AA32DEEAF1}" srcId="{ED46C4F3-9FF4-4CDD-8E2E-0B8B5984A32A}" destId="{E4346E25-1BBA-4558-A4B8-D36B0347AAC7}" srcOrd="4" destOrd="0" parTransId="{B80B3BA5-FB17-4E19-A691-834F03E363FF}" sibTransId="{3E6959DA-A886-406F-8AE0-F0CF3BFA6A18}"/>
    <dgm:cxn modelId="{4E56CE86-AF8D-4CEE-95E8-556B7762BC9A}" type="presOf" srcId="{6344FB80-E6E8-4E34-9F5A-9431FE10CCA9}" destId="{5B50EEE4-4D3E-40FD-A010-A993E9244A1C}" srcOrd="0" destOrd="0" presId="urn:microsoft.com/office/officeart/2005/8/layout/process3"/>
    <dgm:cxn modelId="{1C86C58E-6093-4E32-A4A4-1FC8C9AD868B}" type="presOf" srcId="{ED46C4F3-9FF4-4CDD-8E2E-0B8B5984A32A}" destId="{587694AE-B424-45E1-BD1C-AF30E6227F94}" srcOrd="0" destOrd="0" presId="urn:microsoft.com/office/officeart/2005/8/layout/process3"/>
    <dgm:cxn modelId="{24FA2096-2B73-4559-961E-9DF51F290C24}" type="presOf" srcId="{8385C502-73B5-4499-AE00-7300B559E678}" destId="{AA6D7963-91CE-44C9-803E-81004BDC0899}" srcOrd="0" destOrd="1" presId="urn:microsoft.com/office/officeart/2005/8/layout/process3"/>
    <dgm:cxn modelId="{A1FF22A1-DDAE-4737-AAD8-C981476D7C73}" type="presOf" srcId="{9894E727-63E0-4C37-B875-B458F672CC76}" destId="{FDE9C37A-73BE-4527-B160-9DC6E869F26E}" srcOrd="0" destOrd="0" presId="urn:microsoft.com/office/officeart/2005/8/layout/process3"/>
    <dgm:cxn modelId="{81FEB7A5-930F-441C-A02E-1A149CE26793}" type="presOf" srcId="{ED46C4F3-9FF4-4CDD-8E2E-0B8B5984A32A}" destId="{85E37EBB-8EAB-4000-8DAF-724FE734D104}" srcOrd="1" destOrd="0" presId="urn:microsoft.com/office/officeart/2005/8/layout/process3"/>
    <dgm:cxn modelId="{D4B109B0-4EF4-413E-AB9F-D8FE8FEE3288}" type="presOf" srcId="{36DA4968-0597-4DF5-A0F2-8FA0CEBE85E9}" destId="{AA6D7963-91CE-44C9-803E-81004BDC0899}" srcOrd="0" destOrd="2" presId="urn:microsoft.com/office/officeart/2005/8/layout/process3"/>
    <dgm:cxn modelId="{375D76B6-F385-4466-A025-A4C90634057E}" type="presOf" srcId="{25F2666C-768F-4E76-902A-72868E2130D2}" destId="{34E8BAD3-6B63-403E-8046-F3858BEBC4DD}" srcOrd="0" destOrd="0" presId="urn:microsoft.com/office/officeart/2005/8/layout/process3"/>
    <dgm:cxn modelId="{8C4575BB-B517-433A-8318-F76488546D75}" type="presOf" srcId="{EF67D85A-0ECA-4E42-AF36-99B1364253D1}" destId="{6C4EBAC1-379C-46CB-854B-82F6FE02E845}" srcOrd="0" destOrd="0" presId="urn:microsoft.com/office/officeart/2005/8/layout/process3"/>
    <dgm:cxn modelId="{6EEAB4BD-7701-4B6C-8B22-75D5A7F1199F}" type="presOf" srcId="{E4346E25-1BBA-4558-A4B8-D36B0347AAC7}" destId="{AA6D7963-91CE-44C9-803E-81004BDC0899}" srcOrd="0" destOrd="4" presId="urn:microsoft.com/office/officeart/2005/8/layout/process3"/>
    <dgm:cxn modelId="{E13D6AD9-2D8E-401D-8C79-D39CD2D3FBBC}" type="presOf" srcId="{0EBB8BEA-081D-4938-B1A2-961C3ED6D7A7}" destId="{375021FC-A359-4A62-ABB6-86F12CAE1A1D}" srcOrd="1" destOrd="0" presId="urn:microsoft.com/office/officeart/2005/8/layout/process3"/>
    <dgm:cxn modelId="{3CE0EDD9-DF0B-4100-A206-EC73CD050750}" srcId="{B1FADA32-5528-42E3-BDDC-A9119B93206F}" destId="{BEB6520D-0E1D-4927-9D15-DD8C74C3AD02}" srcOrd="2" destOrd="0" parTransId="{62D2444C-C802-4F6F-BDAE-F26987003872}" sibTransId="{FB411431-D74F-48AF-A598-3CADCFAE93E5}"/>
    <dgm:cxn modelId="{2C3D4BDE-2804-4AD1-9159-43C5DDF309AF}" type="presOf" srcId="{6344FB80-E6E8-4E34-9F5A-9431FE10CCA9}" destId="{860043F5-D014-412B-9020-87E97DFE74B9}" srcOrd="1" destOrd="0" presId="urn:microsoft.com/office/officeart/2005/8/layout/process3"/>
    <dgm:cxn modelId="{F26CB3E1-E91C-4412-AD6E-0046BCEB7063}" srcId="{EF67D85A-0ECA-4E42-AF36-99B1364253D1}" destId="{25F2666C-768F-4E76-902A-72868E2130D2}" srcOrd="0" destOrd="0" parTransId="{B92EE4CA-3541-4309-BC76-FAE9BF109391}" sibTransId="{CC98BAB6-2723-42BE-AD44-BB64BF9DF52D}"/>
    <dgm:cxn modelId="{4430E6E9-6DE9-403E-AB4B-DE830C4A6A10}" srcId="{6344FB80-E6E8-4E34-9F5A-9431FE10CCA9}" destId="{B6FEB2E3-E847-49DE-931D-46150BA52BD6}" srcOrd="0" destOrd="0" parTransId="{A903C5CE-F8B6-4EF0-862F-9DAFCC9CF9BD}" sibTransId="{8CAE3114-B8EB-4B0D-973B-83173D97A64F}"/>
    <dgm:cxn modelId="{25432D66-B0EF-48B5-9ECC-3D3771ABFF4E}" type="presParOf" srcId="{FDE9C37A-73BE-4527-B160-9DC6E869F26E}" destId="{EECB399D-B7F1-449D-8A0A-ADC8058D231D}" srcOrd="0" destOrd="0" presId="urn:microsoft.com/office/officeart/2005/8/layout/process3"/>
    <dgm:cxn modelId="{2318BB73-E545-42DB-BC32-FC1F5EBC27C3}" type="presParOf" srcId="{EECB399D-B7F1-449D-8A0A-ADC8058D231D}" destId="{4BB5CCE6-C2B4-44D4-B885-19E9BF3638E3}" srcOrd="0" destOrd="0" presId="urn:microsoft.com/office/officeart/2005/8/layout/process3"/>
    <dgm:cxn modelId="{B7791D21-D605-4B3F-B813-86820DECB4E8}" type="presParOf" srcId="{EECB399D-B7F1-449D-8A0A-ADC8058D231D}" destId="{008662FC-79BE-4AFA-8E47-7C9E9D0350A8}" srcOrd="1" destOrd="0" presId="urn:microsoft.com/office/officeart/2005/8/layout/process3"/>
    <dgm:cxn modelId="{AC1C8003-B81A-49DF-B5E4-C61E4B679DBA}" type="presParOf" srcId="{EECB399D-B7F1-449D-8A0A-ADC8058D231D}" destId="{BC9BC3C9-AFD6-4AF2-8B57-E649EA1A7E66}" srcOrd="2" destOrd="0" presId="urn:microsoft.com/office/officeart/2005/8/layout/process3"/>
    <dgm:cxn modelId="{87F3DD54-C2C3-4CED-8CCA-1AB47593D2F2}" type="presParOf" srcId="{FDE9C37A-73BE-4527-B160-9DC6E869F26E}" destId="{EBC0228E-F42E-42F4-842D-CF8533E89844}" srcOrd="1" destOrd="0" presId="urn:microsoft.com/office/officeart/2005/8/layout/process3"/>
    <dgm:cxn modelId="{5D9BB494-EB55-4B25-BA20-51A226466DF6}" type="presParOf" srcId="{EBC0228E-F42E-42F4-842D-CF8533E89844}" destId="{2C87206B-0ADF-4055-A412-BCB916F98533}" srcOrd="0" destOrd="0" presId="urn:microsoft.com/office/officeart/2005/8/layout/process3"/>
    <dgm:cxn modelId="{5743DEEB-B5D1-43B2-9519-529D2EC59B18}" type="presParOf" srcId="{FDE9C37A-73BE-4527-B160-9DC6E869F26E}" destId="{9A07115A-AB79-44DE-BD92-6ED4283E4836}" srcOrd="2" destOrd="0" presId="urn:microsoft.com/office/officeart/2005/8/layout/process3"/>
    <dgm:cxn modelId="{E4B649D9-DDDA-4204-A258-6E8FF140FE89}" type="presParOf" srcId="{9A07115A-AB79-44DE-BD92-6ED4283E4836}" destId="{587694AE-B424-45E1-BD1C-AF30E6227F94}" srcOrd="0" destOrd="0" presId="urn:microsoft.com/office/officeart/2005/8/layout/process3"/>
    <dgm:cxn modelId="{2E49A06B-3E98-4C27-A883-D122DFAB6C21}" type="presParOf" srcId="{9A07115A-AB79-44DE-BD92-6ED4283E4836}" destId="{85E37EBB-8EAB-4000-8DAF-724FE734D104}" srcOrd="1" destOrd="0" presId="urn:microsoft.com/office/officeart/2005/8/layout/process3"/>
    <dgm:cxn modelId="{DE5904DE-E094-4BD8-8835-1B01CBF30555}" type="presParOf" srcId="{9A07115A-AB79-44DE-BD92-6ED4283E4836}" destId="{AA6D7963-91CE-44C9-803E-81004BDC0899}" srcOrd="2" destOrd="0" presId="urn:microsoft.com/office/officeart/2005/8/layout/process3"/>
    <dgm:cxn modelId="{F50A452D-A8D8-444F-B1CC-6F475CAA51EA}" type="presParOf" srcId="{FDE9C37A-73BE-4527-B160-9DC6E869F26E}" destId="{3E7D02FA-8811-407A-A128-30C692BDB295}" srcOrd="3" destOrd="0" presId="urn:microsoft.com/office/officeart/2005/8/layout/process3"/>
    <dgm:cxn modelId="{ACFE40DE-5465-4795-AB3F-5EF279268EA6}" type="presParOf" srcId="{3E7D02FA-8811-407A-A128-30C692BDB295}" destId="{375021FC-A359-4A62-ABB6-86F12CAE1A1D}" srcOrd="0" destOrd="0" presId="urn:microsoft.com/office/officeart/2005/8/layout/process3"/>
    <dgm:cxn modelId="{D2767EE5-92A1-4F9A-8724-A0D408632DDC}" type="presParOf" srcId="{FDE9C37A-73BE-4527-B160-9DC6E869F26E}" destId="{FEFE0EF1-282A-44C7-893F-28AD8BB0E140}" srcOrd="4" destOrd="0" presId="urn:microsoft.com/office/officeart/2005/8/layout/process3"/>
    <dgm:cxn modelId="{E4265B4E-F733-4291-948B-7B98C8DA4308}" type="presParOf" srcId="{FEFE0EF1-282A-44C7-893F-28AD8BB0E140}" destId="{5B50EEE4-4D3E-40FD-A010-A993E9244A1C}" srcOrd="0" destOrd="0" presId="urn:microsoft.com/office/officeart/2005/8/layout/process3"/>
    <dgm:cxn modelId="{542AB2C9-39EC-43A5-9B81-5F911EDC7150}" type="presParOf" srcId="{FEFE0EF1-282A-44C7-893F-28AD8BB0E140}" destId="{860043F5-D014-412B-9020-87E97DFE74B9}" srcOrd="1" destOrd="0" presId="urn:microsoft.com/office/officeart/2005/8/layout/process3"/>
    <dgm:cxn modelId="{6897AB06-BE88-4CB5-B94A-D5844A0AA64A}" type="presParOf" srcId="{FEFE0EF1-282A-44C7-893F-28AD8BB0E140}" destId="{452E8EF7-D123-4599-BCF8-EF212B94C411}" srcOrd="2" destOrd="0" presId="urn:microsoft.com/office/officeart/2005/8/layout/process3"/>
    <dgm:cxn modelId="{8A8FCA82-385C-4CED-869B-5E0A1CBD56AB}" type="presParOf" srcId="{FDE9C37A-73BE-4527-B160-9DC6E869F26E}" destId="{843781C6-BE48-441B-A71D-4ED632875391}" srcOrd="5" destOrd="0" presId="urn:microsoft.com/office/officeart/2005/8/layout/process3"/>
    <dgm:cxn modelId="{817352F2-96F7-4B7E-8840-FE0BFA5D222D}" type="presParOf" srcId="{843781C6-BE48-441B-A71D-4ED632875391}" destId="{55B565EF-F5A9-49D5-81D7-80088946A591}" srcOrd="0" destOrd="0" presId="urn:microsoft.com/office/officeart/2005/8/layout/process3"/>
    <dgm:cxn modelId="{A83189C9-E8E7-40C5-B279-97CF47336C3A}" type="presParOf" srcId="{FDE9C37A-73BE-4527-B160-9DC6E869F26E}" destId="{65432998-68DB-4D8C-95D1-68C772339EDF}" srcOrd="6" destOrd="0" presId="urn:microsoft.com/office/officeart/2005/8/layout/process3"/>
    <dgm:cxn modelId="{200F5744-8DBA-40AC-9F4E-5296F7D849A9}" type="presParOf" srcId="{65432998-68DB-4D8C-95D1-68C772339EDF}" destId="{6C4EBAC1-379C-46CB-854B-82F6FE02E845}" srcOrd="0" destOrd="0" presId="urn:microsoft.com/office/officeart/2005/8/layout/process3"/>
    <dgm:cxn modelId="{766731C1-3218-414C-B046-20A1574519CD}" type="presParOf" srcId="{65432998-68DB-4D8C-95D1-68C772339EDF}" destId="{1D7C4E3D-770B-483E-86BD-621028DC6126}" srcOrd="1" destOrd="0" presId="urn:microsoft.com/office/officeart/2005/8/layout/process3"/>
    <dgm:cxn modelId="{A3964D38-4B7D-4737-B6A3-94BBA1F24BDB}" type="presParOf" srcId="{65432998-68DB-4D8C-95D1-68C772339EDF}" destId="{34E8BAD3-6B63-403E-8046-F3858BEBC4D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24BC19-76D5-4BB6-8844-F199A161A3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9D92BF9-0C78-4E4A-8ED9-9B17368C7E67}">
      <dgm:prSet/>
      <dgm:spPr/>
      <dgm:t>
        <a:bodyPr/>
        <a:lstStyle/>
        <a:p>
          <a:pPr>
            <a:lnSpc>
              <a:spcPct val="100000"/>
            </a:lnSpc>
          </a:pPr>
          <a:r>
            <a:rPr lang="en-GB" dirty="0"/>
            <a:t>Why This Show?</a:t>
          </a:r>
          <a:endParaRPr lang="en-US" dirty="0"/>
        </a:p>
      </dgm:t>
    </dgm:pt>
    <dgm:pt modelId="{06DDA963-EE6B-4F0D-AA47-90AAB3652C38}" type="parTrans" cxnId="{7955F8D6-D15E-4AE3-B1DA-817576BEDF17}">
      <dgm:prSet/>
      <dgm:spPr/>
      <dgm:t>
        <a:bodyPr/>
        <a:lstStyle/>
        <a:p>
          <a:endParaRPr lang="en-US"/>
        </a:p>
      </dgm:t>
    </dgm:pt>
    <dgm:pt modelId="{8E1ADA1A-BF2D-4645-8C5A-280A89605729}" type="sibTrans" cxnId="{7955F8D6-D15E-4AE3-B1DA-817576BEDF17}">
      <dgm:prSet/>
      <dgm:spPr/>
      <dgm:t>
        <a:bodyPr/>
        <a:lstStyle/>
        <a:p>
          <a:endParaRPr lang="en-US"/>
        </a:p>
      </dgm:t>
    </dgm:pt>
    <dgm:pt modelId="{F971BA49-A402-4121-8EC6-D7F7A8F1E22A}">
      <dgm:prSet custT="1"/>
      <dgm:spPr/>
      <dgm:t>
        <a:bodyPr/>
        <a:lstStyle/>
        <a:p>
          <a:pPr>
            <a:lnSpc>
              <a:spcPct val="100000"/>
            </a:lnSpc>
          </a:pPr>
          <a:r>
            <a:rPr lang="en-GB" sz="1600" dirty="0"/>
            <a:t>This section is there to understand the reasons for which you are intending to put on this show so that this can be considered when reviewing the proposal.</a:t>
          </a:r>
          <a:endParaRPr lang="en-US" sz="1600" dirty="0"/>
        </a:p>
      </dgm:t>
    </dgm:pt>
    <dgm:pt modelId="{D5CCA88F-ECF6-443A-AA6F-E90E58E4728D}" type="parTrans" cxnId="{CD0437F8-2477-4A95-BF28-0D7B02EEE4F7}">
      <dgm:prSet/>
      <dgm:spPr/>
      <dgm:t>
        <a:bodyPr/>
        <a:lstStyle/>
        <a:p>
          <a:endParaRPr lang="en-US"/>
        </a:p>
      </dgm:t>
    </dgm:pt>
    <dgm:pt modelId="{838B436F-5B9A-4E2E-B9B2-7E1004E3782A}" type="sibTrans" cxnId="{CD0437F8-2477-4A95-BF28-0D7B02EEE4F7}">
      <dgm:prSet/>
      <dgm:spPr/>
      <dgm:t>
        <a:bodyPr/>
        <a:lstStyle/>
        <a:p>
          <a:endParaRPr lang="en-US"/>
        </a:p>
      </dgm:t>
    </dgm:pt>
    <dgm:pt modelId="{062CC622-0657-4151-BAD0-76D9089F7342}">
      <dgm:prSet/>
      <dgm:spPr/>
      <dgm:t>
        <a:bodyPr/>
        <a:lstStyle/>
        <a:p>
          <a:pPr>
            <a:lnSpc>
              <a:spcPct val="100000"/>
            </a:lnSpc>
          </a:pPr>
          <a:r>
            <a:rPr lang="en-GB" dirty="0"/>
            <a:t>Forty Word Blurb</a:t>
          </a:r>
          <a:endParaRPr lang="en-US" dirty="0"/>
        </a:p>
      </dgm:t>
    </dgm:pt>
    <dgm:pt modelId="{E5B3F590-58A3-4115-A9C9-24265822E73A}" type="parTrans" cxnId="{D75AEA8E-BBFB-43BA-ADF4-3466CFE8A12C}">
      <dgm:prSet/>
      <dgm:spPr/>
      <dgm:t>
        <a:bodyPr/>
        <a:lstStyle/>
        <a:p>
          <a:endParaRPr lang="en-US"/>
        </a:p>
      </dgm:t>
    </dgm:pt>
    <dgm:pt modelId="{97264803-C60A-4F4F-9D3D-B39720F21949}" type="sibTrans" cxnId="{D75AEA8E-BBFB-43BA-ADF4-3466CFE8A12C}">
      <dgm:prSet/>
      <dgm:spPr/>
      <dgm:t>
        <a:bodyPr/>
        <a:lstStyle/>
        <a:p>
          <a:endParaRPr lang="en-US"/>
        </a:p>
      </dgm:t>
    </dgm:pt>
    <dgm:pt modelId="{3C141D2E-88D6-4162-8341-CDAEF9FA0620}">
      <dgm:prSet custT="1"/>
      <dgm:spPr/>
      <dgm:t>
        <a:bodyPr/>
        <a:lstStyle/>
        <a:p>
          <a:pPr>
            <a:lnSpc>
              <a:spcPct val="100000"/>
            </a:lnSpc>
          </a:pPr>
          <a:r>
            <a:rPr lang="en-GB" sz="1600" dirty="0"/>
            <a:t>Briefly explain what the show is about. There are many online sources where inspiration can be taken from; however, it cannot be copied as it is not your intellectual property. It is very important that this paragraph does not give away too much about the show but does entice the people to attend the show. </a:t>
          </a:r>
          <a:endParaRPr lang="en-US" sz="1600" dirty="0"/>
        </a:p>
      </dgm:t>
    </dgm:pt>
    <dgm:pt modelId="{451EEF79-0041-42A5-9EE1-26F1028C8E55}" type="parTrans" cxnId="{B6821AB6-D243-443D-8150-A846767C58B4}">
      <dgm:prSet/>
      <dgm:spPr/>
      <dgm:t>
        <a:bodyPr/>
        <a:lstStyle/>
        <a:p>
          <a:endParaRPr lang="en-US"/>
        </a:p>
      </dgm:t>
    </dgm:pt>
    <dgm:pt modelId="{1089DEEA-8902-41B4-922A-8E1D70320112}" type="sibTrans" cxnId="{B6821AB6-D243-443D-8150-A846767C58B4}">
      <dgm:prSet/>
      <dgm:spPr/>
      <dgm:t>
        <a:bodyPr/>
        <a:lstStyle/>
        <a:p>
          <a:endParaRPr lang="en-US"/>
        </a:p>
      </dgm:t>
    </dgm:pt>
    <dgm:pt modelId="{4CF8DA2C-9121-4DBD-9981-BE5C17B891A8}">
      <dgm:prSet/>
      <dgm:spPr/>
      <dgm:t>
        <a:bodyPr/>
        <a:lstStyle/>
        <a:p>
          <a:pPr>
            <a:lnSpc>
              <a:spcPct val="100000"/>
            </a:lnSpc>
          </a:pPr>
          <a:endParaRPr lang="en-GB"/>
        </a:p>
      </dgm:t>
    </dgm:pt>
    <dgm:pt modelId="{059BFBDD-BD5C-4E34-B7C3-DAA3828119F6}" type="parTrans" cxnId="{EA179EB4-3551-4DD5-AF37-0AB93D14A243}">
      <dgm:prSet/>
      <dgm:spPr/>
      <dgm:t>
        <a:bodyPr/>
        <a:lstStyle/>
        <a:p>
          <a:endParaRPr lang="en-GB"/>
        </a:p>
      </dgm:t>
    </dgm:pt>
    <dgm:pt modelId="{509FBB7A-47AD-4ABE-8057-310267E865DD}" type="sibTrans" cxnId="{EA179EB4-3551-4DD5-AF37-0AB93D14A243}">
      <dgm:prSet/>
      <dgm:spPr/>
      <dgm:t>
        <a:bodyPr/>
        <a:lstStyle/>
        <a:p>
          <a:endParaRPr lang="en-GB"/>
        </a:p>
      </dgm:t>
    </dgm:pt>
    <dgm:pt modelId="{EB7AC41F-0FAE-4F88-B49F-BCB168A80C74}" type="pres">
      <dgm:prSet presAssocID="{AB24BC19-76D5-4BB6-8844-F199A161A31D}" presName="root" presStyleCnt="0">
        <dgm:presLayoutVars>
          <dgm:dir/>
          <dgm:resizeHandles val="exact"/>
        </dgm:presLayoutVars>
      </dgm:prSet>
      <dgm:spPr/>
    </dgm:pt>
    <dgm:pt modelId="{F0D87522-F7DC-4CA4-B34D-E93B4E7D165A}" type="pres">
      <dgm:prSet presAssocID="{19D92BF9-0C78-4E4A-8ED9-9B17368C7E67}" presName="compNode" presStyleCnt="0"/>
      <dgm:spPr/>
    </dgm:pt>
    <dgm:pt modelId="{68D75ABB-7FC9-49D8-90C6-9C291B6709A8}" type="pres">
      <dgm:prSet presAssocID="{19D92BF9-0C78-4E4A-8ED9-9B17368C7E67}" presName="bgRect" presStyleLbl="bgShp" presStyleIdx="0" presStyleCnt="3"/>
      <dgm:spPr>
        <a:solidFill>
          <a:srgbClr val="00FFCC"/>
        </a:solidFill>
      </dgm:spPr>
    </dgm:pt>
    <dgm:pt modelId="{BA83511A-2855-4AD7-8542-B1E46B9DB059}" type="pres">
      <dgm:prSet presAssocID="{19D92BF9-0C78-4E4A-8ED9-9B17368C7E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xclamation Mark"/>
        </a:ext>
      </dgm:extLst>
    </dgm:pt>
    <dgm:pt modelId="{59EFBB34-9503-4C1B-8296-3F7E9F61CB32}" type="pres">
      <dgm:prSet presAssocID="{19D92BF9-0C78-4E4A-8ED9-9B17368C7E67}" presName="spaceRect" presStyleCnt="0"/>
      <dgm:spPr/>
    </dgm:pt>
    <dgm:pt modelId="{29095485-FDD8-49BD-97C7-B9BA4BB5E399}" type="pres">
      <dgm:prSet presAssocID="{19D92BF9-0C78-4E4A-8ED9-9B17368C7E67}" presName="parTx" presStyleLbl="revTx" presStyleIdx="0" presStyleCnt="5">
        <dgm:presLayoutVars>
          <dgm:chMax val="0"/>
          <dgm:chPref val="0"/>
        </dgm:presLayoutVars>
      </dgm:prSet>
      <dgm:spPr/>
    </dgm:pt>
    <dgm:pt modelId="{6559771E-225F-4C01-B7ED-B919355F064A}" type="pres">
      <dgm:prSet presAssocID="{19D92BF9-0C78-4E4A-8ED9-9B17368C7E67}" presName="desTx" presStyleLbl="revTx" presStyleIdx="1" presStyleCnt="5" custScaleX="133162" custLinFactNeighborX="-16407" custLinFactNeighborY="-454">
        <dgm:presLayoutVars/>
      </dgm:prSet>
      <dgm:spPr/>
    </dgm:pt>
    <dgm:pt modelId="{67D13BDC-EB4A-422A-8CAE-8FBEA99C6009}" type="pres">
      <dgm:prSet presAssocID="{8E1ADA1A-BF2D-4645-8C5A-280A89605729}" presName="sibTrans" presStyleCnt="0"/>
      <dgm:spPr/>
    </dgm:pt>
    <dgm:pt modelId="{E81EA44C-7100-418F-8BA7-3D9B52443020}" type="pres">
      <dgm:prSet presAssocID="{062CC622-0657-4151-BAD0-76D9089F7342}" presName="compNode" presStyleCnt="0"/>
      <dgm:spPr/>
    </dgm:pt>
    <dgm:pt modelId="{FA544B34-7B8E-412A-B406-8BB6E8209A9C}" type="pres">
      <dgm:prSet presAssocID="{062CC622-0657-4151-BAD0-76D9089F7342}" presName="bgRect" presStyleLbl="bgShp" presStyleIdx="1" presStyleCnt="3"/>
      <dgm:spPr>
        <a:solidFill>
          <a:srgbClr val="00FFCC"/>
        </a:solidFill>
      </dgm:spPr>
    </dgm:pt>
    <dgm:pt modelId="{5783B6C9-6BF1-4F1E-A66B-0186ED3C0BEB}" type="pres">
      <dgm:prSet presAssocID="{062CC622-0657-4151-BAD0-76D9089F73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05DB05EA-E81A-4194-98CE-F6ADDCABD4D9}" type="pres">
      <dgm:prSet presAssocID="{062CC622-0657-4151-BAD0-76D9089F7342}" presName="spaceRect" presStyleCnt="0"/>
      <dgm:spPr/>
    </dgm:pt>
    <dgm:pt modelId="{760C8554-1704-40E0-8CB8-6EF14CE68490}" type="pres">
      <dgm:prSet presAssocID="{062CC622-0657-4151-BAD0-76D9089F7342}" presName="parTx" presStyleLbl="revTx" presStyleIdx="2" presStyleCnt="5">
        <dgm:presLayoutVars>
          <dgm:chMax val="0"/>
          <dgm:chPref val="0"/>
        </dgm:presLayoutVars>
      </dgm:prSet>
      <dgm:spPr/>
    </dgm:pt>
    <dgm:pt modelId="{140768AE-8B62-49B0-A04B-8C9E245C93A2}" type="pres">
      <dgm:prSet presAssocID="{062CC622-0657-4151-BAD0-76D9089F7342}" presName="desTx" presStyleLbl="revTx" presStyleIdx="3" presStyleCnt="5" custScaleX="133162" custLinFactNeighborX="-16407" custLinFactNeighborY="-454">
        <dgm:presLayoutVars/>
      </dgm:prSet>
      <dgm:spPr/>
    </dgm:pt>
    <dgm:pt modelId="{ED3CAC89-EDC5-4C52-B19F-487F1C0CBB5E}" type="pres">
      <dgm:prSet presAssocID="{97264803-C60A-4F4F-9D3D-B39720F21949}" presName="sibTrans" presStyleCnt="0"/>
      <dgm:spPr/>
    </dgm:pt>
    <dgm:pt modelId="{C83ECA68-74B8-4E52-8F60-2F9F6A164C9E}" type="pres">
      <dgm:prSet presAssocID="{4CF8DA2C-9121-4DBD-9981-BE5C17B891A8}" presName="compNode" presStyleCnt="0"/>
      <dgm:spPr/>
    </dgm:pt>
    <dgm:pt modelId="{B8FBC050-1F2D-4DA6-8145-196ED9458F15}" type="pres">
      <dgm:prSet presAssocID="{4CF8DA2C-9121-4DBD-9981-BE5C17B891A8}" presName="bgRect" presStyleLbl="bgShp" presStyleIdx="2" presStyleCnt="3"/>
      <dgm:spPr>
        <a:solidFill>
          <a:srgbClr val="00FFCC"/>
        </a:solidFill>
      </dgm:spPr>
    </dgm:pt>
    <dgm:pt modelId="{55D01ED3-8825-44A3-AB69-84BB1ED27DA3}" type="pres">
      <dgm:prSet presAssocID="{4CF8DA2C-9121-4DBD-9981-BE5C17B891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thly calendar outline"/>
        </a:ext>
      </dgm:extLst>
    </dgm:pt>
    <dgm:pt modelId="{4CA0CF68-8989-4FF5-AF4A-8C664B614B0B}" type="pres">
      <dgm:prSet presAssocID="{4CF8DA2C-9121-4DBD-9981-BE5C17B891A8}" presName="spaceRect" presStyleCnt="0"/>
      <dgm:spPr/>
    </dgm:pt>
    <dgm:pt modelId="{61AA59C8-6521-46C5-A067-651E889FB95A}" type="pres">
      <dgm:prSet presAssocID="{4CF8DA2C-9121-4DBD-9981-BE5C17B891A8}" presName="parTx" presStyleLbl="revTx" presStyleIdx="4" presStyleCnt="5">
        <dgm:presLayoutVars>
          <dgm:chMax val="0"/>
          <dgm:chPref val="0"/>
        </dgm:presLayoutVars>
      </dgm:prSet>
      <dgm:spPr/>
    </dgm:pt>
  </dgm:ptLst>
  <dgm:cxnLst>
    <dgm:cxn modelId="{3E20CA63-B95A-48DF-A5A3-19281FB0589D}" type="presOf" srcId="{F971BA49-A402-4121-8EC6-D7F7A8F1E22A}" destId="{6559771E-225F-4C01-B7ED-B919355F064A}" srcOrd="0" destOrd="0" presId="urn:microsoft.com/office/officeart/2018/2/layout/IconVerticalSolidList"/>
    <dgm:cxn modelId="{AC5F617F-EA43-4968-AF88-736F57471F97}" type="presOf" srcId="{19D92BF9-0C78-4E4A-8ED9-9B17368C7E67}" destId="{29095485-FDD8-49BD-97C7-B9BA4BB5E399}" srcOrd="0" destOrd="0" presId="urn:microsoft.com/office/officeart/2018/2/layout/IconVerticalSolidList"/>
    <dgm:cxn modelId="{D75AEA8E-BBFB-43BA-ADF4-3466CFE8A12C}" srcId="{AB24BC19-76D5-4BB6-8844-F199A161A31D}" destId="{062CC622-0657-4151-BAD0-76D9089F7342}" srcOrd="1" destOrd="0" parTransId="{E5B3F590-58A3-4115-A9C9-24265822E73A}" sibTransId="{97264803-C60A-4F4F-9D3D-B39720F21949}"/>
    <dgm:cxn modelId="{B38C2AA7-0343-4738-BE7A-32ED3D373656}" type="presOf" srcId="{AB24BC19-76D5-4BB6-8844-F199A161A31D}" destId="{EB7AC41F-0FAE-4F88-B49F-BCB168A80C74}" srcOrd="0" destOrd="0" presId="urn:microsoft.com/office/officeart/2018/2/layout/IconVerticalSolidList"/>
    <dgm:cxn modelId="{E419F8AE-A0A9-4BA4-BBE6-7117A7B1C492}" type="presOf" srcId="{062CC622-0657-4151-BAD0-76D9089F7342}" destId="{760C8554-1704-40E0-8CB8-6EF14CE68490}" srcOrd="0" destOrd="0" presId="urn:microsoft.com/office/officeart/2018/2/layout/IconVerticalSolidList"/>
    <dgm:cxn modelId="{EA179EB4-3551-4DD5-AF37-0AB93D14A243}" srcId="{AB24BC19-76D5-4BB6-8844-F199A161A31D}" destId="{4CF8DA2C-9121-4DBD-9981-BE5C17B891A8}" srcOrd="2" destOrd="0" parTransId="{059BFBDD-BD5C-4E34-B7C3-DAA3828119F6}" sibTransId="{509FBB7A-47AD-4ABE-8057-310267E865DD}"/>
    <dgm:cxn modelId="{B6821AB6-D243-443D-8150-A846767C58B4}" srcId="{062CC622-0657-4151-BAD0-76D9089F7342}" destId="{3C141D2E-88D6-4162-8341-CDAEF9FA0620}" srcOrd="0" destOrd="0" parTransId="{451EEF79-0041-42A5-9EE1-26F1028C8E55}" sibTransId="{1089DEEA-8902-41B4-922A-8E1D70320112}"/>
    <dgm:cxn modelId="{D0542ED4-918B-45BB-804D-B8C169074587}" type="presOf" srcId="{3C141D2E-88D6-4162-8341-CDAEF9FA0620}" destId="{140768AE-8B62-49B0-A04B-8C9E245C93A2}" srcOrd="0" destOrd="0" presId="urn:microsoft.com/office/officeart/2018/2/layout/IconVerticalSolidList"/>
    <dgm:cxn modelId="{7955F8D6-D15E-4AE3-B1DA-817576BEDF17}" srcId="{AB24BC19-76D5-4BB6-8844-F199A161A31D}" destId="{19D92BF9-0C78-4E4A-8ED9-9B17368C7E67}" srcOrd="0" destOrd="0" parTransId="{06DDA963-EE6B-4F0D-AA47-90AAB3652C38}" sibTransId="{8E1ADA1A-BF2D-4645-8C5A-280A89605729}"/>
    <dgm:cxn modelId="{528233F8-078D-43CF-BB88-D2FC3FDCBE81}" type="presOf" srcId="{4CF8DA2C-9121-4DBD-9981-BE5C17B891A8}" destId="{61AA59C8-6521-46C5-A067-651E889FB95A}" srcOrd="0" destOrd="0" presId="urn:microsoft.com/office/officeart/2018/2/layout/IconVerticalSolidList"/>
    <dgm:cxn modelId="{CD0437F8-2477-4A95-BF28-0D7B02EEE4F7}" srcId="{19D92BF9-0C78-4E4A-8ED9-9B17368C7E67}" destId="{F971BA49-A402-4121-8EC6-D7F7A8F1E22A}" srcOrd="0" destOrd="0" parTransId="{D5CCA88F-ECF6-443A-AA6F-E90E58E4728D}" sibTransId="{838B436F-5B9A-4E2E-B9B2-7E1004E3782A}"/>
    <dgm:cxn modelId="{F15FD341-6F44-43D5-87B5-CA7960135CD7}" type="presParOf" srcId="{EB7AC41F-0FAE-4F88-B49F-BCB168A80C74}" destId="{F0D87522-F7DC-4CA4-B34D-E93B4E7D165A}" srcOrd="0" destOrd="0" presId="urn:microsoft.com/office/officeart/2018/2/layout/IconVerticalSolidList"/>
    <dgm:cxn modelId="{4BDB1FA9-AFCF-4446-B11D-C409020F0420}" type="presParOf" srcId="{F0D87522-F7DC-4CA4-B34D-E93B4E7D165A}" destId="{68D75ABB-7FC9-49D8-90C6-9C291B6709A8}" srcOrd="0" destOrd="0" presId="urn:microsoft.com/office/officeart/2018/2/layout/IconVerticalSolidList"/>
    <dgm:cxn modelId="{992B3C46-15C0-4F9F-A0F9-60CEF1B30B66}" type="presParOf" srcId="{F0D87522-F7DC-4CA4-B34D-E93B4E7D165A}" destId="{BA83511A-2855-4AD7-8542-B1E46B9DB059}" srcOrd="1" destOrd="0" presId="urn:microsoft.com/office/officeart/2018/2/layout/IconVerticalSolidList"/>
    <dgm:cxn modelId="{31223B1D-1E94-4490-A0B1-E9FB6AA8F44C}" type="presParOf" srcId="{F0D87522-F7DC-4CA4-B34D-E93B4E7D165A}" destId="{59EFBB34-9503-4C1B-8296-3F7E9F61CB32}" srcOrd="2" destOrd="0" presId="urn:microsoft.com/office/officeart/2018/2/layout/IconVerticalSolidList"/>
    <dgm:cxn modelId="{8EC3D08D-64BB-41F3-9F41-7A8CFF32EA99}" type="presParOf" srcId="{F0D87522-F7DC-4CA4-B34D-E93B4E7D165A}" destId="{29095485-FDD8-49BD-97C7-B9BA4BB5E399}" srcOrd="3" destOrd="0" presId="urn:microsoft.com/office/officeart/2018/2/layout/IconVerticalSolidList"/>
    <dgm:cxn modelId="{1020D806-482F-4226-A435-8FF3B6008236}" type="presParOf" srcId="{F0D87522-F7DC-4CA4-B34D-E93B4E7D165A}" destId="{6559771E-225F-4C01-B7ED-B919355F064A}" srcOrd="4" destOrd="0" presId="urn:microsoft.com/office/officeart/2018/2/layout/IconVerticalSolidList"/>
    <dgm:cxn modelId="{D29D8469-33D5-42AB-85AE-B87882C3132A}" type="presParOf" srcId="{EB7AC41F-0FAE-4F88-B49F-BCB168A80C74}" destId="{67D13BDC-EB4A-422A-8CAE-8FBEA99C6009}" srcOrd="1" destOrd="0" presId="urn:microsoft.com/office/officeart/2018/2/layout/IconVerticalSolidList"/>
    <dgm:cxn modelId="{71399048-8B70-4FE7-AC94-673794892CF4}" type="presParOf" srcId="{EB7AC41F-0FAE-4F88-B49F-BCB168A80C74}" destId="{E81EA44C-7100-418F-8BA7-3D9B52443020}" srcOrd="2" destOrd="0" presId="urn:microsoft.com/office/officeart/2018/2/layout/IconVerticalSolidList"/>
    <dgm:cxn modelId="{338FC36C-9E00-43AB-B1AF-8ADF48E5BC2A}" type="presParOf" srcId="{E81EA44C-7100-418F-8BA7-3D9B52443020}" destId="{FA544B34-7B8E-412A-B406-8BB6E8209A9C}" srcOrd="0" destOrd="0" presId="urn:microsoft.com/office/officeart/2018/2/layout/IconVerticalSolidList"/>
    <dgm:cxn modelId="{D5ADDF32-DF7C-432B-99B8-B1C23D31163E}" type="presParOf" srcId="{E81EA44C-7100-418F-8BA7-3D9B52443020}" destId="{5783B6C9-6BF1-4F1E-A66B-0186ED3C0BEB}" srcOrd="1" destOrd="0" presId="urn:microsoft.com/office/officeart/2018/2/layout/IconVerticalSolidList"/>
    <dgm:cxn modelId="{F92173AF-B129-44FC-96BE-C4217D97A37F}" type="presParOf" srcId="{E81EA44C-7100-418F-8BA7-3D9B52443020}" destId="{05DB05EA-E81A-4194-98CE-F6ADDCABD4D9}" srcOrd="2" destOrd="0" presId="urn:microsoft.com/office/officeart/2018/2/layout/IconVerticalSolidList"/>
    <dgm:cxn modelId="{4A8B96B0-66ED-4B90-96D3-F481DEC8F87E}" type="presParOf" srcId="{E81EA44C-7100-418F-8BA7-3D9B52443020}" destId="{760C8554-1704-40E0-8CB8-6EF14CE68490}" srcOrd="3" destOrd="0" presId="urn:microsoft.com/office/officeart/2018/2/layout/IconVerticalSolidList"/>
    <dgm:cxn modelId="{BAD7B2A4-C8DE-4FCF-B54F-1250305A4DD1}" type="presParOf" srcId="{E81EA44C-7100-418F-8BA7-3D9B52443020}" destId="{140768AE-8B62-49B0-A04B-8C9E245C93A2}" srcOrd="4" destOrd="0" presId="urn:microsoft.com/office/officeart/2018/2/layout/IconVerticalSolidList"/>
    <dgm:cxn modelId="{600FEB87-8AE4-4BB5-8249-F282359B5A02}" type="presParOf" srcId="{EB7AC41F-0FAE-4F88-B49F-BCB168A80C74}" destId="{ED3CAC89-EDC5-4C52-B19F-487F1C0CBB5E}" srcOrd="3" destOrd="0" presId="urn:microsoft.com/office/officeart/2018/2/layout/IconVerticalSolidList"/>
    <dgm:cxn modelId="{A401468A-24F3-4947-B995-5CABFD776717}" type="presParOf" srcId="{EB7AC41F-0FAE-4F88-B49F-BCB168A80C74}" destId="{C83ECA68-74B8-4E52-8F60-2F9F6A164C9E}" srcOrd="4" destOrd="0" presId="urn:microsoft.com/office/officeart/2018/2/layout/IconVerticalSolidList"/>
    <dgm:cxn modelId="{E647109F-50F4-4DE7-9B6D-3E8780458526}" type="presParOf" srcId="{C83ECA68-74B8-4E52-8F60-2F9F6A164C9E}" destId="{B8FBC050-1F2D-4DA6-8145-196ED9458F15}" srcOrd="0" destOrd="0" presId="urn:microsoft.com/office/officeart/2018/2/layout/IconVerticalSolidList"/>
    <dgm:cxn modelId="{29E4DDF1-6DC2-4BC0-9D03-79F753EE9D3C}" type="presParOf" srcId="{C83ECA68-74B8-4E52-8F60-2F9F6A164C9E}" destId="{55D01ED3-8825-44A3-AB69-84BB1ED27DA3}" srcOrd="1" destOrd="0" presId="urn:microsoft.com/office/officeart/2018/2/layout/IconVerticalSolidList"/>
    <dgm:cxn modelId="{1CA1AED0-1180-4D91-B20A-4310AAF7EC42}" type="presParOf" srcId="{C83ECA68-74B8-4E52-8F60-2F9F6A164C9E}" destId="{4CA0CF68-8989-4FF5-AF4A-8C664B614B0B}" srcOrd="2" destOrd="0" presId="urn:microsoft.com/office/officeart/2018/2/layout/IconVerticalSolidList"/>
    <dgm:cxn modelId="{954E0D88-4E19-429E-AA7F-A182364AAEE9}" type="presParOf" srcId="{C83ECA68-74B8-4E52-8F60-2F9F6A164C9E}" destId="{61AA59C8-6521-46C5-A067-651E889FB9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24BC19-76D5-4BB6-8844-F199A161A3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9D92BF9-0C78-4E4A-8ED9-9B17368C7E67}">
      <dgm:prSet/>
      <dgm:spPr/>
      <dgm:t>
        <a:bodyPr/>
        <a:lstStyle/>
        <a:p>
          <a:pPr>
            <a:lnSpc>
              <a:spcPct val="100000"/>
            </a:lnSpc>
          </a:pPr>
          <a:r>
            <a:rPr lang="en-GB" dirty="0"/>
            <a:t>Why This Venue?</a:t>
          </a:r>
          <a:endParaRPr lang="en-US" dirty="0"/>
        </a:p>
      </dgm:t>
    </dgm:pt>
    <dgm:pt modelId="{06DDA963-EE6B-4F0D-AA47-90AAB3652C38}" type="parTrans" cxnId="{7955F8D6-D15E-4AE3-B1DA-817576BEDF17}">
      <dgm:prSet/>
      <dgm:spPr/>
      <dgm:t>
        <a:bodyPr/>
        <a:lstStyle/>
        <a:p>
          <a:endParaRPr lang="en-US"/>
        </a:p>
      </dgm:t>
    </dgm:pt>
    <dgm:pt modelId="{8E1ADA1A-BF2D-4645-8C5A-280A89605729}" type="sibTrans" cxnId="{7955F8D6-D15E-4AE3-B1DA-817576BEDF17}">
      <dgm:prSet/>
      <dgm:spPr/>
      <dgm:t>
        <a:bodyPr/>
        <a:lstStyle/>
        <a:p>
          <a:endParaRPr lang="en-US"/>
        </a:p>
      </dgm:t>
    </dgm:pt>
    <dgm:pt modelId="{F971BA49-A402-4121-8EC6-D7F7A8F1E22A}">
      <dgm:prSet custT="1"/>
      <dgm:spPr/>
      <dgm:t>
        <a:bodyPr/>
        <a:lstStyle/>
        <a:p>
          <a:pPr>
            <a:lnSpc>
              <a:spcPct val="100000"/>
            </a:lnSpc>
            <a:spcAft>
              <a:spcPts val="0"/>
            </a:spcAft>
          </a:pPr>
          <a:r>
            <a:rPr lang="en-GB" sz="1600" dirty="0">
              <a:effectLst/>
              <a:latin typeface="Calibri (Body)"/>
              <a:ea typeface="Calibri" panose="020F0502020204030204" pitchFamily="34" charset="0"/>
              <a:cs typeface="Times New Roman" panose="02020603050405020304" pitchFamily="18" charset="0"/>
            </a:rPr>
            <a:t>Is it because of the dates? </a:t>
          </a:r>
          <a:endParaRPr lang="en-US" sz="1600" dirty="0">
            <a:latin typeface="Calibri (Body)"/>
          </a:endParaRPr>
        </a:p>
      </dgm:t>
    </dgm:pt>
    <dgm:pt modelId="{D5CCA88F-ECF6-443A-AA6F-E90E58E4728D}" type="parTrans" cxnId="{CD0437F8-2477-4A95-BF28-0D7B02EEE4F7}">
      <dgm:prSet/>
      <dgm:spPr/>
      <dgm:t>
        <a:bodyPr/>
        <a:lstStyle/>
        <a:p>
          <a:endParaRPr lang="en-US"/>
        </a:p>
      </dgm:t>
    </dgm:pt>
    <dgm:pt modelId="{838B436F-5B9A-4E2E-B9B2-7E1004E3782A}" type="sibTrans" cxnId="{CD0437F8-2477-4A95-BF28-0D7B02EEE4F7}">
      <dgm:prSet/>
      <dgm:spPr/>
      <dgm:t>
        <a:bodyPr/>
        <a:lstStyle/>
        <a:p>
          <a:endParaRPr lang="en-US"/>
        </a:p>
      </dgm:t>
    </dgm:pt>
    <dgm:pt modelId="{062CC622-0657-4151-BAD0-76D9089F7342}">
      <dgm:prSet/>
      <dgm:spPr/>
      <dgm:t>
        <a:bodyPr/>
        <a:lstStyle/>
        <a:p>
          <a:pPr>
            <a:lnSpc>
              <a:spcPct val="100000"/>
            </a:lnSpc>
          </a:pPr>
          <a:r>
            <a:rPr lang="en-GB" dirty="0"/>
            <a:t>Cast Numbers</a:t>
          </a:r>
          <a:endParaRPr lang="en-US" dirty="0"/>
        </a:p>
      </dgm:t>
    </dgm:pt>
    <dgm:pt modelId="{E5B3F590-58A3-4115-A9C9-24265822E73A}" type="parTrans" cxnId="{D75AEA8E-BBFB-43BA-ADF4-3466CFE8A12C}">
      <dgm:prSet/>
      <dgm:spPr/>
      <dgm:t>
        <a:bodyPr/>
        <a:lstStyle/>
        <a:p>
          <a:endParaRPr lang="en-US"/>
        </a:p>
      </dgm:t>
    </dgm:pt>
    <dgm:pt modelId="{97264803-C60A-4F4F-9D3D-B39720F21949}" type="sibTrans" cxnId="{D75AEA8E-BBFB-43BA-ADF4-3466CFE8A12C}">
      <dgm:prSet/>
      <dgm:spPr/>
      <dgm:t>
        <a:bodyPr/>
        <a:lstStyle/>
        <a:p>
          <a:endParaRPr lang="en-US"/>
        </a:p>
      </dgm:t>
    </dgm:pt>
    <dgm:pt modelId="{3C141D2E-88D6-4162-8341-CDAEF9FA0620}">
      <dgm:prSet custT="1"/>
      <dgm:spPr/>
      <dgm:t>
        <a:bodyPr/>
        <a:lstStyle/>
        <a:p>
          <a:pPr>
            <a:lnSpc>
              <a:spcPct val="100000"/>
            </a:lnSpc>
          </a:pPr>
          <a:r>
            <a:rPr lang="en-GB" sz="1600" dirty="0">
              <a:effectLst/>
              <a:latin typeface="Calibri (Body)"/>
              <a:ea typeface="Calibri" panose="020F0502020204030204" pitchFamily="34" charset="0"/>
              <a:cs typeface="Times New Roman" panose="02020603050405020304" pitchFamily="18" charset="0"/>
            </a:rPr>
            <a:t>What is the range of cast members? You may have to take into account possible </a:t>
          </a:r>
          <a:r>
            <a:rPr lang="en-GB" sz="1600" dirty="0">
              <a:latin typeface="Calibri (Body)"/>
              <a:ea typeface="Calibri" panose="020F0502020204030204" pitchFamily="34" charset="0"/>
              <a:cs typeface="Times New Roman" panose="02020603050405020304" pitchFamily="18" charset="0"/>
            </a:rPr>
            <a:t>e</a:t>
          </a:r>
          <a:r>
            <a:rPr lang="en-GB" sz="1600" dirty="0">
              <a:effectLst/>
              <a:latin typeface="Calibri (Body)"/>
              <a:ea typeface="Calibri" panose="020F0502020204030204" pitchFamily="34" charset="0"/>
              <a:cs typeface="Times New Roman" panose="02020603050405020304" pitchFamily="18" charset="0"/>
            </a:rPr>
            <a:t>nsemble members, multi-rolling and gender-blind casting. </a:t>
          </a:r>
          <a:endParaRPr lang="en-US" sz="1600" dirty="0">
            <a:latin typeface="Calibri (Body)"/>
          </a:endParaRPr>
        </a:p>
      </dgm:t>
    </dgm:pt>
    <dgm:pt modelId="{451EEF79-0041-42A5-9EE1-26F1028C8E55}" type="parTrans" cxnId="{B6821AB6-D243-443D-8150-A846767C58B4}">
      <dgm:prSet/>
      <dgm:spPr/>
      <dgm:t>
        <a:bodyPr/>
        <a:lstStyle/>
        <a:p>
          <a:endParaRPr lang="en-US"/>
        </a:p>
      </dgm:t>
    </dgm:pt>
    <dgm:pt modelId="{1089DEEA-8902-41B4-922A-8E1D70320112}" type="sibTrans" cxnId="{B6821AB6-D243-443D-8150-A846767C58B4}">
      <dgm:prSet/>
      <dgm:spPr/>
      <dgm:t>
        <a:bodyPr/>
        <a:lstStyle/>
        <a:p>
          <a:endParaRPr lang="en-US"/>
        </a:p>
      </dgm:t>
    </dgm:pt>
    <dgm:pt modelId="{4CF8DA2C-9121-4DBD-9981-BE5C17B891A8}">
      <dgm:prSet/>
      <dgm:spPr/>
      <dgm:t>
        <a:bodyPr/>
        <a:lstStyle/>
        <a:p>
          <a:pPr>
            <a:lnSpc>
              <a:spcPct val="100000"/>
            </a:lnSpc>
          </a:pPr>
          <a:endParaRPr lang="en-GB"/>
        </a:p>
      </dgm:t>
    </dgm:pt>
    <dgm:pt modelId="{059BFBDD-BD5C-4E34-B7C3-DAA3828119F6}" type="parTrans" cxnId="{EA179EB4-3551-4DD5-AF37-0AB93D14A243}">
      <dgm:prSet/>
      <dgm:spPr/>
      <dgm:t>
        <a:bodyPr/>
        <a:lstStyle/>
        <a:p>
          <a:endParaRPr lang="en-GB"/>
        </a:p>
      </dgm:t>
    </dgm:pt>
    <dgm:pt modelId="{509FBB7A-47AD-4ABE-8057-310267E865DD}" type="sibTrans" cxnId="{EA179EB4-3551-4DD5-AF37-0AB93D14A243}">
      <dgm:prSet/>
      <dgm:spPr/>
      <dgm:t>
        <a:bodyPr/>
        <a:lstStyle/>
        <a:p>
          <a:endParaRPr lang="en-GB"/>
        </a:p>
      </dgm:t>
    </dgm:pt>
    <dgm:pt modelId="{0DEA7DB2-FAFC-4974-A825-0C71113A9231}">
      <dgm:prSet custT="1"/>
      <dgm:spPr/>
      <dgm:t>
        <a:bodyPr/>
        <a:lstStyle/>
        <a:p>
          <a:pPr>
            <a:lnSpc>
              <a:spcPct val="100000"/>
            </a:lnSpc>
            <a:spcAft>
              <a:spcPts val="0"/>
            </a:spcAft>
          </a:pPr>
          <a:r>
            <a:rPr lang="en-GB" sz="1600" dirty="0">
              <a:effectLst/>
              <a:latin typeface="Calibri (Body)"/>
              <a:ea typeface="Calibri" panose="020F0502020204030204" pitchFamily="34" charset="0"/>
              <a:cs typeface="Times New Roman" panose="02020603050405020304" pitchFamily="18" charset="0"/>
            </a:rPr>
            <a:t>Is it because of the technical capabilities? </a:t>
          </a:r>
        </a:p>
      </dgm:t>
    </dgm:pt>
    <dgm:pt modelId="{E066794D-3B69-417E-A097-34F55DC1040A}" type="parTrans" cxnId="{3A93064E-F549-4719-9692-DDE9A76CBDBA}">
      <dgm:prSet/>
      <dgm:spPr/>
      <dgm:t>
        <a:bodyPr/>
        <a:lstStyle/>
        <a:p>
          <a:endParaRPr lang="en-GB"/>
        </a:p>
      </dgm:t>
    </dgm:pt>
    <dgm:pt modelId="{1826C76C-5271-4309-8898-4BB1F1538AFC}" type="sibTrans" cxnId="{3A93064E-F549-4719-9692-DDE9A76CBDBA}">
      <dgm:prSet/>
      <dgm:spPr/>
      <dgm:t>
        <a:bodyPr/>
        <a:lstStyle/>
        <a:p>
          <a:endParaRPr lang="en-GB"/>
        </a:p>
      </dgm:t>
    </dgm:pt>
    <dgm:pt modelId="{39E7EAC7-736D-4D73-85B3-22871A6C54E9}">
      <dgm:prSet custT="1"/>
      <dgm:spPr/>
      <dgm:t>
        <a:bodyPr/>
        <a:lstStyle/>
        <a:p>
          <a:pPr>
            <a:lnSpc>
              <a:spcPct val="100000"/>
            </a:lnSpc>
            <a:spcAft>
              <a:spcPts val="0"/>
            </a:spcAft>
          </a:pPr>
          <a:r>
            <a:rPr lang="en-GB" sz="1600" dirty="0">
              <a:effectLst/>
              <a:latin typeface="Calibri (Body)"/>
              <a:ea typeface="Calibri" panose="020F0502020204030204" pitchFamily="34" charset="0"/>
              <a:cs typeface="Times New Roman" panose="02020603050405020304" pitchFamily="18" charset="0"/>
            </a:rPr>
            <a:t>Is it because of the way that you feel it will enhance the show?</a:t>
          </a:r>
          <a:endParaRPr lang="en-GB" sz="1600" dirty="0">
            <a:latin typeface="Calibri (Body)"/>
          </a:endParaRPr>
        </a:p>
      </dgm:t>
    </dgm:pt>
    <dgm:pt modelId="{EC7BA09C-8808-46D1-99FF-A97C48EAD614}" type="parTrans" cxnId="{27479957-9E6E-488C-ADEE-D9689D0B4CA4}">
      <dgm:prSet/>
      <dgm:spPr/>
      <dgm:t>
        <a:bodyPr/>
        <a:lstStyle/>
        <a:p>
          <a:endParaRPr lang="en-GB"/>
        </a:p>
      </dgm:t>
    </dgm:pt>
    <dgm:pt modelId="{E44DF33E-7D03-4168-9E1A-07F6F0783A8D}" type="sibTrans" cxnId="{27479957-9E6E-488C-ADEE-D9689D0B4CA4}">
      <dgm:prSet/>
      <dgm:spPr/>
      <dgm:t>
        <a:bodyPr/>
        <a:lstStyle/>
        <a:p>
          <a:endParaRPr lang="en-GB"/>
        </a:p>
      </dgm:t>
    </dgm:pt>
    <dgm:pt modelId="{EB7AC41F-0FAE-4F88-B49F-BCB168A80C74}" type="pres">
      <dgm:prSet presAssocID="{AB24BC19-76D5-4BB6-8844-F199A161A31D}" presName="root" presStyleCnt="0">
        <dgm:presLayoutVars>
          <dgm:dir/>
          <dgm:resizeHandles val="exact"/>
        </dgm:presLayoutVars>
      </dgm:prSet>
      <dgm:spPr/>
    </dgm:pt>
    <dgm:pt modelId="{F0D87522-F7DC-4CA4-B34D-E93B4E7D165A}" type="pres">
      <dgm:prSet presAssocID="{19D92BF9-0C78-4E4A-8ED9-9B17368C7E67}" presName="compNode" presStyleCnt="0"/>
      <dgm:spPr/>
    </dgm:pt>
    <dgm:pt modelId="{68D75ABB-7FC9-49D8-90C6-9C291B6709A8}" type="pres">
      <dgm:prSet presAssocID="{19D92BF9-0C78-4E4A-8ED9-9B17368C7E67}" presName="bgRect" presStyleLbl="bgShp" presStyleIdx="0" presStyleCnt="3"/>
      <dgm:spPr>
        <a:solidFill>
          <a:srgbClr val="00FFCC"/>
        </a:solidFill>
      </dgm:spPr>
    </dgm:pt>
    <dgm:pt modelId="{BA83511A-2855-4AD7-8542-B1E46B9DB059}" type="pres">
      <dgm:prSet presAssocID="{19D92BF9-0C78-4E4A-8ED9-9B17368C7E6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rformance Curtains outline"/>
        </a:ext>
      </dgm:extLst>
    </dgm:pt>
    <dgm:pt modelId="{59EFBB34-9503-4C1B-8296-3F7E9F61CB32}" type="pres">
      <dgm:prSet presAssocID="{19D92BF9-0C78-4E4A-8ED9-9B17368C7E67}" presName="spaceRect" presStyleCnt="0"/>
      <dgm:spPr/>
    </dgm:pt>
    <dgm:pt modelId="{29095485-FDD8-49BD-97C7-B9BA4BB5E399}" type="pres">
      <dgm:prSet presAssocID="{19D92BF9-0C78-4E4A-8ED9-9B17368C7E67}" presName="parTx" presStyleLbl="revTx" presStyleIdx="0" presStyleCnt="5">
        <dgm:presLayoutVars>
          <dgm:chMax val="0"/>
          <dgm:chPref val="0"/>
        </dgm:presLayoutVars>
      </dgm:prSet>
      <dgm:spPr/>
    </dgm:pt>
    <dgm:pt modelId="{6559771E-225F-4C01-B7ED-B919355F064A}" type="pres">
      <dgm:prSet presAssocID="{19D92BF9-0C78-4E4A-8ED9-9B17368C7E67}" presName="desTx" presStyleLbl="revTx" presStyleIdx="1" presStyleCnt="5" custScaleX="133162" custLinFactNeighborX="-16407" custLinFactNeighborY="-454">
        <dgm:presLayoutVars/>
      </dgm:prSet>
      <dgm:spPr/>
    </dgm:pt>
    <dgm:pt modelId="{67D13BDC-EB4A-422A-8CAE-8FBEA99C6009}" type="pres">
      <dgm:prSet presAssocID="{8E1ADA1A-BF2D-4645-8C5A-280A89605729}" presName="sibTrans" presStyleCnt="0"/>
      <dgm:spPr/>
    </dgm:pt>
    <dgm:pt modelId="{E81EA44C-7100-418F-8BA7-3D9B52443020}" type="pres">
      <dgm:prSet presAssocID="{062CC622-0657-4151-BAD0-76D9089F7342}" presName="compNode" presStyleCnt="0"/>
      <dgm:spPr/>
    </dgm:pt>
    <dgm:pt modelId="{FA544B34-7B8E-412A-B406-8BB6E8209A9C}" type="pres">
      <dgm:prSet presAssocID="{062CC622-0657-4151-BAD0-76D9089F7342}" presName="bgRect" presStyleLbl="bgShp" presStyleIdx="1" presStyleCnt="3"/>
      <dgm:spPr>
        <a:solidFill>
          <a:srgbClr val="00FFCC"/>
        </a:solidFill>
      </dgm:spPr>
    </dgm:pt>
    <dgm:pt modelId="{5783B6C9-6BF1-4F1E-A66B-0186ED3C0BEB}" type="pres">
      <dgm:prSet presAssocID="{062CC622-0657-4151-BAD0-76D9089F73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of people outline"/>
        </a:ext>
      </dgm:extLst>
    </dgm:pt>
    <dgm:pt modelId="{05DB05EA-E81A-4194-98CE-F6ADDCABD4D9}" type="pres">
      <dgm:prSet presAssocID="{062CC622-0657-4151-BAD0-76D9089F7342}" presName="spaceRect" presStyleCnt="0"/>
      <dgm:spPr/>
    </dgm:pt>
    <dgm:pt modelId="{760C8554-1704-40E0-8CB8-6EF14CE68490}" type="pres">
      <dgm:prSet presAssocID="{062CC622-0657-4151-BAD0-76D9089F7342}" presName="parTx" presStyleLbl="revTx" presStyleIdx="2" presStyleCnt="5">
        <dgm:presLayoutVars>
          <dgm:chMax val="0"/>
          <dgm:chPref val="0"/>
        </dgm:presLayoutVars>
      </dgm:prSet>
      <dgm:spPr/>
    </dgm:pt>
    <dgm:pt modelId="{140768AE-8B62-49B0-A04B-8C9E245C93A2}" type="pres">
      <dgm:prSet presAssocID="{062CC622-0657-4151-BAD0-76D9089F7342}" presName="desTx" presStyleLbl="revTx" presStyleIdx="3" presStyleCnt="5" custScaleX="133162" custLinFactNeighborX="-16407" custLinFactNeighborY="-454">
        <dgm:presLayoutVars/>
      </dgm:prSet>
      <dgm:spPr/>
    </dgm:pt>
    <dgm:pt modelId="{ED3CAC89-EDC5-4C52-B19F-487F1C0CBB5E}" type="pres">
      <dgm:prSet presAssocID="{97264803-C60A-4F4F-9D3D-B39720F21949}" presName="sibTrans" presStyleCnt="0"/>
      <dgm:spPr/>
    </dgm:pt>
    <dgm:pt modelId="{C83ECA68-74B8-4E52-8F60-2F9F6A164C9E}" type="pres">
      <dgm:prSet presAssocID="{4CF8DA2C-9121-4DBD-9981-BE5C17B891A8}" presName="compNode" presStyleCnt="0"/>
      <dgm:spPr/>
    </dgm:pt>
    <dgm:pt modelId="{B8FBC050-1F2D-4DA6-8145-196ED9458F15}" type="pres">
      <dgm:prSet presAssocID="{4CF8DA2C-9121-4DBD-9981-BE5C17B891A8}" presName="bgRect" presStyleLbl="bgShp" presStyleIdx="2" presStyleCnt="3"/>
      <dgm:spPr>
        <a:solidFill>
          <a:srgbClr val="00FFCC"/>
        </a:solidFill>
      </dgm:spPr>
    </dgm:pt>
    <dgm:pt modelId="{55D01ED3-8825-44A3-AB69-84BB1ED27DA3}" type="pres">
      <dgm:prSet presAssocID="{4CF8DA2C-9121-4DBD-9981-BE5C17B891A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ck outline"/>
        </a:ext>
      </dgm:extLst>
    </dgm:pt>
    <dgm:pt modelId="{4CA0CF68-8989-4FF5-AF4A-8C664B614B0B}" type="pres">
      <dgm:prSet presAssocID="{4CF8DA2C-9121-4DBD-9981-BE5C17B891A8}" presName="spaceRect" presStyleCnt="0"/>
      <dgm:spPr/>
    </dgm:pt>
    <dgm:pt modelId="{61AA59C8-6521-46C5-A067-651E889FB95A}" type="pres">
      <dgm:prSet presAssocID="{4CF8DA2C-9121-4DBD-9981-BE5C17B891A8}" presName="parTx" presStyleLbl="revTx" presStyleIdx="4" presStyleCnt="5">
        <dgm:presLayoutVars>
          <dgm:chMax val="0"/>
          <dgm:chPref val="0"/>
        </dgm:presLayoutVars>
      </dgm:prSet>
      <dgm:spPr/>
    </dgm:pt>
  </dgm:ptLst>
  <dgm:cxnLst>
    <dgm:cxn modelId="{88E32D1E-438A-4194-9DCD-66F144758795}" type="presOf" srcId="{39E7EAC7-736D-4D73-85B3-22871A6C54E9}" destId="{6559771E-225F-4C01-B7ED-B919355F064A}" srcOrd="0" destOrd="2" presId="urn:microsoft.com/office/officeart/2018/2/layout/IconVerticalSolidList"/>
    <dgm:cxn modelId="{8447D440-6C0E-48BF-B601-C18938A53661}" type="presOf" srcId="{0DEA7DB2-FAFC-4974-A825-0C71113A9231}" destId="{6559771E-225F-4C01-B7ED-B919355F064A}" srcOrd="0" destOrd="1" presId="urn:microsoft.com/office/officeart/2018/2/layout/IconVerticalSolidList"/>
    <dgm:cxn modelId="{3E20CA63-B95A-48DF-A5A3-19281FB0589D}" type="presOf" srcId="{F971BA49-A402-4121-8EC6-D7F7A8F1E22A}" destId="{6559771E-225F-4C01-B7ED-B919355F064A}" srcOrd="0" destOrd="0" presId="urn:microsoft.com/office/officeart/2018/2/layout/IconVerticalSolidList"/>
    <dgm:cxn modelId="{3A93064E-F549-4719-9692-DDE9A76CBDBA}" srcId="{19D92BF9-0C78-4E4A-8ED9-9B17368C7E67}" destId="{0DEA7DB2-FAFC-4974-A825-0C71113A9231}" srcOrd="1" destOrd="0" parTransId="{E066794D-3B69-417E-A097-34F55DC1040A}" sibTransId="{1826C76C-5271-4309-8898-4BB1F1538AFC}"/>
    <dgm:cxn modelId="{27479957-9E6E-488C-ADEE-D9689D0B4CA4}" srcId="{19D92BF9-0C78-4E4A-8ED9-9B17368C7E67}" destId="{39E7EAC7-736D-4D73-85B3-22871A6C54E9}" srcOrd="2" destOrd="0" parTransId="{EC7BA09C-8808-46D1-99FF-A97C48EAD614}" sibTransId="{E44DF33E-7D03-4168-9E1A-07F6F0783A8D}"/>
    <dgm:cxn modelId="{AC5F617F-EA43-4968-AF88-736F57471F97}" type="presOf" srcId="{19D92BF9-0C78-4E4A-8ED9-9B17368C7E67}" destId="{29095485-FDD8-49BD-97C7-B9BA4BB5E399}" srcOrd="0" destOrd="0" presId="urn:microsoft.com/office/officeart/2018/2/layout/IconVerticalSolidList"/>
    <dgm:cxn modelId="{D75AEA8E-BBFB-43BA-ADF4-3466CFE8A12C}" srcId="{AB24BC19-76D5-4BB6-8844-F199A161A31D}" destId="{062CC622-0657-4151-BAD0-76D9089F7342}" srcOrd="1" destOrd="0" parTransId="{E5B3F590-58A3-4115-A9C9-24265822E73A}" sibTransId="{97264803-C60A-4F4F-9D3D-B39720F21949}"/>
    <dgm:cxn modelId="{B38C2AA7-0343-4738-BE7A-32ED3D373656}" type="presOf" srcId="{AB24BC19-76D5-4BB6-8844-F199A161A31D}" destId="{EB7AC41F-0FAE-4F88-B49F-BCB168A80C74}" srcOrd="0" destOrd="0" presId="urn:microsoft.com/office/officeart/2018/2/layout/IconVerticalSolidList"/>
    <dgm:cxn modelId="{E419F8AE-A0A9-4BA4-BBE6-7117A7B1C492}" type="presOf" srcId="{062CC622-0657-4151-BAD0-76D9089F7342}" destId="{760C8554-1704-40E0-8CB8-6EF14CE68490}" srcOrd="0" destOrd="0" presId="urn:microsoft.com/office/officeart/2018/2/layout/IconVerticalSolidList"/>
    <dgm:cxn modelId="{EA179EB4-3551-4DD5-AF37-0AB93D14A243}" srcId="{AB24BC19-76D5-4BB6-8844-F199A161A31D}" destId="{4CF8DA2C-9121-4DBD-9981-BE5C17B891A8}" srcOrd="2" destOrd="0" parTransId="{059BFBDD-BD5C-4E34-B7C3-DAA3828119F6}" sibTransId="{509FBB7A-47AD-4ABE-8057-310267E865DD}"/>
    <dgm:cxn modelId="{B6821AB6-D243-443D-8150-A846767C58B4}" srcId="{062CC622-0657-4151-BAD0-76D9089F7342}" destId="{3C141D2E-88D6-4162-8341-CDAEF9FA0620}" srcOrd="0" destOrd="0" parTransId="{451EEF79-0041-42A5-9EE1-26F1028C8E55}" sibTransId="{1089DEEA-8902-41B4-922A-8E1D70320112}"/>
    <dgm:cxn modelId="{D0542ED4-918B-45BB-804D-B8C169074587}" type="presOf" srcId="{3C141D2E-88D6-4162-8341-CDAEF9FA0620}" destId="{140768AE-8B62-49B0-A04B-8C9E245C93A2}" srcOrd="0" destOrd="0" presId="urn:microsoft.com/office/officeart/2018/2/layout/IconVerticalSolidList"/>
    <dgm:cxn modelId="{7955F8D6-D15E-4AE3-B1DA-817576BEDF17}" srcId="{AB24BC19-76D5-4BB6-8844-F199A161A31D}" destId="{19D92BF9-0C78-4E4A-8ED9-9B17368C7E67}" srcOrd="0" destOrd="0" parTransId="{06DDA963-EE6B-4F0D-AA47-90AAB3652C38}" sibTransId="{8E1ADA1A-BF2D-4645-8C5A-280A89605729}"/>
    <dgm:cxn modelId="{528233F8-078D-43CF-BB88-D2FC3FDCBE81}" type="presOf" srcId="{4CF8DA2C-9121-4DBD-9981-BE5C17B891A8}" destId="{61AA59C8-6521-46C5-A067-651E889FB95A}" srcOrd="0" destOrd="0" presId="urn:microsoft.com/office/officeart/2018/2/layout/IconVerticalSolidList"/>
    <dgm:cxn modelId="{CD0437F8-2477-4A95-BF28-0D7B02EEE4F7}" srcId="{19D92BF9-0C78-4E4A-8ED9-9B17368C7E67}" destId="{F971BA49-A402-4121-8EC6-D7F7A8F1E22A}" srcOrd="0" destOrd="0" parTransId="{D5CCA88F-ECF6-443A-AA6F-E90E58E4728D}" sibTransId="{838B436F-5B9A-4E2E-B9B2-7E1004E3782A}"/>
    <dgm:cxn modelId="{F15FD341-6F44-43D5-87B5-CA7960135CD7}" type="presParOf" srcId="{EB7AC41F-0FAE-4F88-B49F-BCB168A80C74}" destId="{F0D87522-F7DC-4CA4-B34D-E93B4E7D165A}" srcOrd="0" destOrd="0" presId="urn:microsoft.com/office/officeart/2018/2/layout/IconVerticalSolidList"/>
    <dgm:cxn modelId="{4BDB1FA9-AFCF-4446-B11D-C409020F0420}" type="presParOf" srcId="{F0D87522-F7DC-4CA4-B34D-E93B4E7D165A}" destId="{68D75ABB-7FC9-49D8-90C6-9C291B6709A8}" srcOrd="0" destOrd="0" presId="urn:microsoft.com/office/officeart/2018/2/layout/IconVerticalSolidList"/>
    <dgm:cxn modelId="{992B3C46-15C0-4F9F-A0F9-60CEF1B30B66}" type="presParOf" srcId="{F0D87522-F7DC-4CA4-B34D-E93B4E7D165A}" destId="{BA83511A-2855-4AD7-8542-B1E46B9DB059}" srcOrd="1" destOrd="0" presId="urn:microsoft.com/office/officeart/2018/2/layout/IconVerticalSolidList"/>
    <dgm:cxn modelId="{31223B1D-1E94-4490-A0B1-E9FB6AA8F44C}" type="presParOf" srcId="{F0D87522-F7DC-4CA4-B34D-E93B4E7D165A}" destId="{59EFBB34-9503-4C1B-8296-3F7E9F61CB32}" srcOrd="2" destOrd="0" presId="urn:microsoft.com/office/officeart/2018/2/layout/IconVerticalSolidList"/>
    <dgm:cxn modelId="{8EC3D08D-64BB-41F3-9F41-7A8CFF32EA99}" type="presParOf" srcId="{F0D87522-F7DC-4CA4-B34D-E93B4E7D165A}" destId="{29095485-FDD8-49BD-97C7-B9BA4BB5E399}" srcOrd="3" destOrd="0" presId="urn:microsoft.com/office/officeart/2018/2/layout/IconVerticalSolidList"/>
    <dgm:cxn modelId="{1020D806-482F-4226-A435-8FF3B6008236}" type="presParOf" srcId="{F0D87522-F7DC-4CA4-B34D-E93B4E7D165A}" destId="{6559771E-225F-4C01-B7ED-B919355F064A}" srcOrd="4" destOrd="0" presId="urn:microsoft.com/office/officeart/2018/2/layout/IconVerticalSolidList"/>
    <dgm:cxn modelId="{D29D8469-33D5-42AB-85AE-B87882C3132A}" type="presParOf" srcId="{EB7AC41F-0FAE-4F88-B49F-BCB168A80C74}" destId="{67D13BDC-EB4A-422A-8CAE-8FBEA99C6009}" srcOrd="1" destOrd="0" presId="urn:microsoft.com/office/officeart/2018/2/layout/IconVerticalSolidList"/>
    <dgm:cxn modelId="{71399048-8B70-4FE7-AC94-673794892CF4}" type="presParOf" srcId="{EB7AC41F-0FAE-4F88-B49F-BCB168A80C74}" destId="{E81EA44C-7100-418F-8BA7-3D9B52443020}" srcOrd="2" destOrd="0" presId="urn:microsoft.com/office/officeart/2018/2/layout/IconVerticalSolidList"/>
    <dgm:cxn modelId="{338FC36C-9E00-43AB-B1AF-8ADF48E5BC2A}" type="presParOf" srcId="{E81EA44C-7100-418F-8BA7-3D9B52443020}" destId="{FA544B34-7B8E-412A-B406-8BB6E8209A9C}" srcOrd="0" destOrd="0" presId="urn:microsoft.com/office/officeart/2018/2/layout/IconVerticalSolidList"/>
    <dgm:cxn modelId="{D5ADDF32-DF7C-432B-99B8-B1C23D31163E}" type="presParOf" srcId="{E81EA44C-7100-418F-8BA7-3D9B52443020}" destId="{5783B6C9-6BF1-4F1E-A66B-0186ED3C0BEB}" srcOrd="1" destOrd="0" presId="urn:microsoft.com/office/officeart/2018/2/layout/IconVerticalSolidList"/>
    <dgm:cxn modelId="{F92173AF-B129-44FC-96BE-C4217D97A37F}" type="presParOf" srcId="{E81EA44C-7100-418F-8BA7-3D9B52443020}" destId="{05DB05EA-E81A-4194-98CE-F6ADDCABD4D9}" srcOrd="2" destOrd="0" presId="urn:microsoft.com/office/officeart/2018/2/layout/IconVerticalSolidList"/>
    <dgm:cxn modelId="{4A8B96B0-66ED-4B90-96D3-F481DEC8F87E}" type="presParOf" srcId="{E81EA44C-7100-418F-8BA7-3D9B52443020}" destId="{760C8554-1704-40E0-8CB8-6EF14CE68490}" srcOrd="3" destOrd="0" presId="urn:microsoft.com/office/officeart/2018/2/layout/IconVerticalSolidList"/>
    <dgm:cxn modelId="{BAD7B2A4-C8DE-4FCF-B54F-1250305A4DD1}" type="presParOf" srcId="{E81EA44C-7100-418F-8BA7-3D9B52443020}" destId="{140768AE-8B62-49B0-A04B-8C9E245C93A2}" srcOrd="4" destOrd="0" presId="urn:microsoft.com/office/officeart/2018/2/layout/IconVerticalSolidList"/>
    <dgm:cxn modelId="{600FEB87-8AE4-4BB5-8249-F282359B5A02}" type="presParOf" srcId="{EB7AC41F-0FAE-4F88-B49F-BCB168A80C74}" destId="{ED3CAC89-EDC5-4C52-B19F-487F1C0CBB5E}" srcOrd="3" destOrd="0" presId="urn:microsoft.com/office/officeart/2018/2/layout/IconVerticalSolidList"/>
    <dgm:cxn modelId="{A401468A-24F3-4947-B995-5CABFD776717}" type="presParOf" srcId="{EB7AC41F-0FAE-4F88-B49F-BCB168A80C74}" destId="{C83ECA68-74B8-4E52-8F60-2F9F6A164C9E}" srcOrd="4" destOrd="0" presId="urn:microsoft.com/office/officeart/2018/2/layout/IconVerticalSolidList"/>
    <dgm:cxn modelId="{E647109F-50F4-4DE7-9B6D-3E8780458526}" type="presParOf" srcId="{C83ECA68-74B8-4E52-8F60-2F9F6A164C9E}" destId="{B8FBC050-1F2D-4DA6-8145-196ED9458F15}" srcOrd="0" destOrd="0" presId="urn:microsoft.com/office/officeart/2018/2/layout/IconVerticalSolidList"/>
    <dgm:cxn modelId="{29E4DDF1-6DC2-4BC0-9D03-79F753EE9D3C}" type="presParOf" srcId="{C83ECA68-74B8-4E52-8F60-2F9F6A164C9E}" destId="{55D01ED3-8825-44A3-AB69-84BB1ED27DA3}" srcOrd="1" destOrd="0" presId="urn:microsoft.com/office/officeart/2018/2/layout/IconVerticalSolidList"/>
    <dgm:cxn modelId="{1CA1AED0-1180-4D91-B20A-4310AAF7EC42}" type="presParOf" srcId="{C83ECA68-74B8-4E52-8F60-2F9F6A164C9E}" destId="{4CA0CF68-8989-4FF5-AF4A-8C664B614B0B}" srcOrd="2" destOrd="0" presId="urn:microsoft.com/office/officeart/2018/2/layout/IconVerticalSolidList"/>
    <dgm:cxn modelId="{954E0D88-4E19-429E-AA7F-A182364AAEE9}" type="presParOf" srcId="{C83ECA68-74B8-4E52-8F60-2F9F6A164C9E}" destId="{61AA59C8-6521-46C5-A067-651E889FB9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662FC-79BE-4AFA-8E47-7C9E9D0350A8}">
      <dsp:nvSpPr>
        <dsp:cNvPr id="0" name=""/>
        <dsp:cNvSpPr/>
      </dsp:nvSpPr>
      <dsp:spPr>
        <a:xfrm>
          <a:off x="2104" y="536664"/>
          <a:ext cx="1792171" cy="900332"/>
        </a:xfrm>
        <a:prstGeom prst="roundRect">
          <a:avLst>
            <a:gd name="adj" fmla="val 10000"/>
          </a:avLst>
        </a:prstGeom>
        <a:solidFill>
          <a:srgbClr val="00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GB" sz="2400" kern="1200" dirty="0"/>
            <a:t>Before Submitting</a:t>
          </a:r>
        </a:p>
      </dsp:txBody>
      <dsp:txXfrm>
        <a:off x="2104" y="536664"/>
        <a:ext cx="1792171" cy="600221"/>
      </dsp:txXfrm>
    </dsp:sp>
    <dsp:sp modelId="{BC9BC3C9-AFD6-4AF2-8B57-E649EA1A7E66}">
      <dsp:nvSpPr>
        <dsp:cNvPr id="0" name=""/>
        <dsp:cNvSpPr/>
      </dsp:nvSpPr>
      <dsp:spPr>
        <a:xfrm>
          <a:off x="0" y="2076715"/>
          <a:ext cx="2165068" cy="2797193"/>
        </a:xfrm>
        <a:prstGeom prst="roundRect">
          <a:avLst>
            <a:gd name="adj" fmla="val 10000"/>
          </a:avLst>
        </a:prstGeom>
        <a:solidFill>
          <a:schemeClr val="lt1">
            <a:alpha val="90000"/>
            <a:hueOff val="0"/>
            <a:satOff val="0"/>
            <a:lumOff val="0"/>
            <a:alphaOff val="0"/>
          </a:schemeClr>
        </a:solidFill>
        <a:ln w="38100" cap="flat" cmpd="sng" algn="ctr">
          <a:solidFill>
            <a:srgbClr val="00C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Find a Producer, Director and/or Publicist and Technician</a:t>
          </a:r>
        </a:p>
        <a:p>
          <a:pPr marL="171450" lvl="1" indent="-171450" algn="l" defTabSz="800100">
            <a:lnSpc>
              <a:spcPct val="90000"/>
            </a:lnSpc>
            <a:spcBef>
              <a:spcPct val="0"/>
            </a:spcBef>
            <a:spcAft>
              <a:spcPct val="15000"/>
            </a:spcAft>
            <a:buChar char="•"/>
          </a:pPr>
          <a:r>
            <a:rPr lang="en-GB" sz="1800" kern="1200" dirty="0"/>
            <a:t>Attend Office Hours</a:t>
          </a:r>
        </a:p>
        <a:p>
          <a:pPr marL="171450" lvl="1" indent="-171450" algn="l" defTabSz="800100">
            <a:lnSpc>
              <a:spcPct val="90000"/>
            </a:lnSpc>
            <a:spcBef>
              <a:spcPct val="0"/>
            </a:spcBef>
            <a:spcAft>
              <a:spcPct val="15000"/>
            </a:spcAft>
            <a:buChar char="•"/>
          </a:pPr>
          <a:r>
            <a:rPr lang="en-GB" sz="1800" kern="1200" dirty="0"/>
            <a:t>Contact Rights Companies if Applicable.</a:t>
          </a:r>
        </a:p>
      </dsp:txBody>
      <dsp:txXfrm>
        <a:off x="63413" y="2140128"/>
        <a:ext cx="2038242" cy="2670367"/>
      </dsp:txXfrm>
    </dsp:sp>
    <dsp:sp modelId="{EBC0228E-F42E-42F4-842D-CF8533E89844}">
      <dsp:nvSpPr>
        <dsp:cNvPr id="0" name=""/>
        <dsp:cNvSpPr/>
      </dsp:nvSpPr>
      <dsp:spPr>
        <a:xfrm>
          <a:off x="2112574" y="613675"/>
          <a:ext cx="674793" cy="446198"/>
        </a:xfrm>
        <a:prstGeom prst="rightArrow">
          <a:avLst>
            <a:gd name="adj1" fmla="val 60000"/>
            <a:gd name="adj2" fmla="val 50000"/>
          </a:avLst>
        </a:prstGeom>
        <a:solidFill>
          <a:srgbClr val="00FF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112574" y="702915"/>
        <a:ext cx="540934" cy="267718"/>
      </dsp:txXfrm>
    </dsp:sp>
    <dsp:sp modelId="{85E37EBB-8EAB-4000-8DAF-724FE734D104}">
      <dsp:nvSpPr>
        <dsp:cNvPr id="0" name=""/>
        <dsp:cNvSpPr/>
      </dsp:nvSpPr>
      <dsp:spPr>
        <a:xfrm>
          <a:off x="3067471" y="536664"/>
          <a:ext cx="1792171" cy="900332"/>
        </a:xfrm>
        <a:prstGeom prst="roundRect">
          <a:avLst>
            <a:gd name="adj" fmla="val 10000"/>
          </a:avLst>
        </a:prstGeom>
        <a:solidFill>
          <a:srgbClr val="00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GB" sz="2400" kern="1200" dirty="0"/>
            <a:t>Submit Proposal</a:t>
          </a:r>
        </a:p>
      </dsp:txBody>
      <dsp:txXfrm>
        <a:off x="3067471" y="536664"/>
        <a:ext cx="1792171" cy="600221"/>
      </dsp:txXfrm>
    </dsp:sp>
    <dsp:sp modelId="{AA6D7963-91CE-44C9-803E-81004BDC0899}">
      <dsp:nvSpPr>
        <dsp:cNvPr id="0" name=""/>
        <dsp:cNvSpPr/>
      </dsp:nvSpPr>
      <dsp:spPr>
        <a:xfrm>
          <a:off x="3046035" y="2083063"/>
          <a:ext cx="1792171" cy="2797193"/>
        </a:xfrm>
        <a:prstGeom prst="roundRect">
          <a:avLst>
            <a:gd name="adj" fmla="val 10000"/>
          </a:avLst>
        </a:prstGeom>
        <a:solidFill>
          <a:schemeClr val="lt1">
            <a:alpha val="90000"/>
            <a:hueOff val="0"/>
            <a:satOff val="0"/>
            <a:lumOff val="0"/>
            <a:alphaOff val="0"/>
          </a:schemeClr>
        </a:solidFill>
        <a:ln w="38100" cap="flat" cmpd="sng" algn="ctr">
          <a:solidFill>
            <a:srgbClr val="00C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Proposal Form</a:t>
          </a:r>
        </a:p>
        <a:p>
          <a:pPr marL="171450" lvl="1" indent="-171450" algn="l" defTabSz="800100">
            <a:lnSpc>
              <a:spcPct val="90000"/>
            </a:lnSpc>
            <a:spcBef>
              <a:spcPct val="0"/>
            </a:spcBef>
            <a:spcAft>
              <a:spcPct val="15000"/>
            </a:spcAft>
            <a:buChar char="•"/>
          </a:pPr>
          <a:r>
            <a:rPr lang="en-GB" sz="1800" kern="1200" dirty="0"/>
            <a:t>Budget Form</a:t>
          </a:r>
        </a:p>
        <a:p>
          <a:pPr marL="171450" lvl="1" indent="-171450" algn="l" defTabSz="800100">
            <a:lnSpc>
              <a:spcPct val="90000"/>
            </a:lnSpc>
            <a:spcBef>
              <a:spcPct val="0"/>
            </a:spcBef>
            <a:spcAft>
              <a:spcPct val="15000"/>
            </a:spcAft>
            <a:buChar char="•"/>
          </a:pPr>
          <a:r>
            <a:rPr lang="en-GB" sz="1800" kern="1200" dirty="0"/>
            <a:t>Risk Assessment</a:t>
          </a:r>
        </a:p>
        <a:p>
          <a:pPr marL="171450" lvl="1" indent="-171450" algn="l" defTabSz="800100">
            <a:lnSpc>
              <a:spcPct val="90000"/>
            </a:lnSpc>
            <a:spcBef>
              <a:spcPct val="0"/>
            </a:spcBef>
            <a:spcAft>
              <a:spcPct val="15000"/>
            </a:spcAft>
            <a:buChar char="•"/>
          </a:pPr>
          <a:r>
            <a:rPr lang="en-GB" sz="1800" kern="1200" dirty="0"/>
            <a:t>Wellbeing Plan</a:t>
          </a:r>
        </a:p>
        <a:p>
          <a:pPr marL="171450" lvl="1" indent="-171450" algn="l" defTabSz="800100">
            <a:lnSpc>
              <a:spcPct val="90000"/>
            </a:lnSpc>
            <a:spcBef>
              <a:spcPct val="0"/>
            </a:spcBef>
            <a:spcAft>
              <a:spcPct val="15000"/>
            </a:spcAft>
            <a:buChar char="•"/>
          </a:pPr>
          <a:r>
            <a:rPr lang="en-GB" sz="1800" kern="1200" dirty="0"/>
            <a:t>Deadline: 16/11/2023</a:t>
          </a:r>
        </a:p>
      </dsp:txBody>
      <dsp:txXfrm>
        <a:off x="3098526" y="2135554"/>
        <a:ext cx="1687189" cy="2692211"/>
      </dsp:txXfrm>
    </dsp:sp>
    <dsp:sp modelId="{3E7D02FA-8811-407A-A128-30C692BDB295}">
      <dsp:nvSpPr>
        <dsp:cNvPr id="0" name=""/>
        <dsp:cNvSpPr/>
      </dsp:nvSpPr>
      <dsp:spPr>
        <a:xfrm>
          <a:off x="5131329" y="613675"/>
          <a:ext cx="575975" cy="446198"/>
        </a:xfrm>
        <a:prstGeom prst="rightArrow">
          <a:avLst>
            <a:gd name="adj1" fmla="val 60000"/>
            <a:gd name="adj2" fmla="val 50000"/>
          </a:avLst>
        </a:prstGeom>
        <a:solidFill>
          <a:srgbClr val="00FF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131329" y="702915"/>
        <a:ext cx="442116" cy="267718"/>
      </dsp:txXfrm>
    </dsp:sp>
    <dsp:sp modelId="{860043F5-D014-412B-9020-87E97DFE74B9}">
      <dsp:nvSpPr>
        <dsp:cNvPr id="0" name=""/>
        <dsp:cNvSpPr/>
      </dsp:nvSpPr>
      <dsp:spPr>
        <a:xfrm>
          <a:off x="5946388" y="536664"/>
          <a:ext cx="1792171" cy="900332"/>
        </a:xfrm>
        <a:prstGeom prst="roundRect">
          <a:avLst>
            <a:gd name="adj" fmla="val 10000"/>
          </a:avLst>
        </a:prstGeom>
        <a:solidFill>
          <a:srgbClr val="00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GB" sz="2400" kern="1200" dirty="0"/>
            <a:t>Proposal Interview</a:t>
          </a:r>
        </a:p>
      </dsp:txBody>
      <dsp:txXfrm>
        <a:off x="5946388" y="536664"/>
        <a:ext cx="1792171" cy="600221"/>
      </dsp:txXfrm>
    </dsp:sp>
    <dsp:sp modelId="{452E8EF7-D123-4599-BCF8-EF212B94C411}">
      <dsp:nvSpPr>
        <dsp:cNvPr id="0" name=""/>
        <dsp:cNvSpPr/>
      </dsp:nvSpPr>
      <dsp:spPr>
        <a:xfrm>
          <a:off x="5936566" y="2076755"/>
          <a:ext cx="1792171" cy="2797193"/>
        </a:xfrm>
        <a:prstGeom prst="roundRect">
          <a:avLst>
            <a:gd name="adj" fmla="val 10000"/>
          </a:avLst>
        </a:prstGeom>
        <a:solidFill>
          <a:schemeClr val="lt1">
            <a:alpha val="90000"/>
            <a:hueOff val="0"/>
            <a:satOff val="0"/>
            <a:lumOff val="0"/>
            <a:alphaOff val="0"/>
          </a:schemeClr>
        </a:solidFill>
        <a:ln w="38100" cap="flat" cmpd="sng" algn="ctr">
          <a:solidFill>
            <a:srgbClr val="00CC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5 Minute Interview on 19/11/2023</a:t>
          </a:r>
        </a:p>
      </dsp:txBody>
      <dsp:txXfrm>
        <a:off x="5989057" y="2129246"/>
        <a:ext cx="1687189" cy="2692211"/>
      </dsp:txXfrm>
    </dsp:sp>
    <dsp:sp modelId="{843781C6-BE48-441B-A71D-4ED632875391}">
      <dsp:nvSpPr>
        <dsp:cNvPr id="0" name=""/>
        <dsp:cNvSpPr/>
      </dsp:nvSpPr>
      <dsp:spPr>
        <a:xfrm rot="21574505">
          <a:off x="8002864" y="602991"/>
          <a:ext cx="560356" cy="446198"/>
        </a:xfrm>
        <a:prstGeom prst="rightArrow">
          <a:avLst>
            <a:gd name="adj1" fmla="val 60000"/>
            <a:gd name="adj2" fmla="val 50000"/>
          </a:avLst>
        </a:prstGeom>
        <a:solidFill>
          <a:srgbClr val="00FF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002866" y="692727"/>
        <a:ext cx="426497" cy="267718"/>
      </dsp:txXfrm>
    </dsp:sp>
    <dsp:sp modelId="{1D7C4E3D-770B-483E-86BD-621028DC6126}">
      <dsp:nvSpPr>
        <dsp:cNvPr id="0" name=""/>
        <dsp:cNvSpPr/>
      </dsp:nvSpPr>
      <dsp:spPr>
        <a:xfrm>
          <a:off x="8795807" y="515531"/>
          <a:ext cx="1792171" cy="900332"/>
        </a:xfrm>
        <a:prstGeom prst="roundRect">
          <a:avLst>
            <a:gd name="adj" fmla="val 10000"/>
          </a:avLst>
        </a:prstGeom>
        <a:solidFill>
          <a:srgbClr val="00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ctr" defTabSz="1066800">
            <a:lnSpc>
              <a:spcPct val="90000"/>
            </a:lnSpc>
            <a:spcBef>
              <a:spcPct val="0"/>
            </a:spcBef>
            <a:spcAft>
              <a:spcPct val="35000"/>
            </a:spcAft>
            <a:buNone/>
          </a:pPr>
          <a:r>
            <a:rPr lang="en-GB" sz="2400" kern="1200" dirty="0"/>
            <a:t>Outcome</a:t>
          </a:r>
        </a:p>
      </dsp:txBody>
      <dsp:txXfrm>
        <a:off x="8795807" y="515531"/>
        <a:ext cx="1792171" cy="600221"/>
      </dsp:txXfrm>
    </dsp:sp>
    <dsp:sp modelId="{34E8BAD3-6B63-403E-8046-F3858BEBC4DD}">
      <dsp:nvSpPr>
        <dsp:cNvPr id="0" name=""/>
        <dsp:cNvSpPr/>
      </dsp:nvSpPr>
      <dsp:spPr>
        <a:xfrm>
          <a:off x="9192377" y="844384"/>
          <a:ext cx="1792171" cy="396720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en-GB" sz="1800" kern="1200" dirty="0"/>
        </a:p>
      </dsp:txBody>
      <dsp:txXfrm>
        <a:off x="9244868" y="896875"/>
        <a:ext cx="1687189" cy="3862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75ABB-7FC9-49D8-90C6-9C291B6709A8}">
      <dsp:nvSpPr>
        <dsp:cNvPr id="0" name=""/>
        <dsp:cNvSpPr/>
      </dsp:nvSpPr>
      <dsp:spPr>
        <a:xfrm>
          <a:off x="-359186" y="6897"/>
          <a:ext cx="10515600" cy="1239298"/>
        </a:xfrm>
        <a:prstGeom prst="roundRect">
          <a:avLst>
            <a:gd name="adj" fmla="val 10000"/>
          </a:avLst>
        </a:prstGeom>
        <a:solidFill>
          <a:srgbClr val="00FFCC"/>
        </a:solidFill>
        <a:ln>
          <a:noFill/>
        </a:ln>
        <a:effectLst/>
      </dsp:spPr>
      <dsp:style>
        <a:lnRef idx="0">
          <a:scrgbClr r="0" g="0" b="0"/>
        </a:lnRef>
        <a:fillRef idx="1">
          <a:scrgbClr r="0" g="0" b="0"/>
        </a:fillRef>
        <a:effectRef idx="0">
          <a:scrgbClr r="0" g="0" b="0"/>
        </a:effectRef>
        <a:fontRef idx="minor"/>
      </dsp:style>
    </dsp:sp>
    <dsp:sp modelId="{BA83511A-2855-4AD7-8542-B1E46B9DB059}">
      <dsp:nvSpPr>
        <dsp:cNvPr id="0" name=""/>
        <dsp:cNvSpPr/>
      </dsp:nvSpPr>
      <dsp:spPr>
        <a:xfrm>
          <a:off x="15701" y="285739"/>
          <a:ext cx="681613" cy="681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95485-FDD8-49BD-97C7-B9BA4BB5E399}">
      <dsp:nvSpPr>
        <dsp:cNvPr id="0" name=""/>
        <dsp:cNvSpPr/>
      </dsp:nvSpPr>
      <dsp:spPr>
        <a:xfrm>
          <a:off x="1072202" y="6897"/>
          <a:ext cx="473202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GB" sz="2500" kern="1200" dirty="0"/>
            <a:t>Why This Show?</a:t>
          </a:r>
          <a:endParaRPr lang="en-US" sz="2500" kern="1200" dirty="0"/>
        </a:p>
      </dsp:txBody>
      <dsp:txXfrm>
        <a:off x="1072202" y="6897"/>
        <a:ext cx="4732020" cy="1239298"/>
      </dsp:txXfrm>
    </dsp:sp>
    <dsp:sp modelId="{6559771E-225F-4C01-B7ED-B919355F064A}">
      <dsp:nvSpPr>
        <dsp:cNvPr id="0" name=""/>
        <dsp:cNvSpPr/>
      </dsp:nvSpPr>
      <dsp:spPr>
        <a:xfrm>
          <a:off x="4369445" y="1271"/>
          <a:ext cx="5791736"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711200">
            <a:lnSpc>
              <a:spcPct val="100000"/>
            </a:lnSpc>
            <a:spcBef>
              <a:spcPct val="0"/>
            </a:spcBef>
            <a:spcAft>
              <a:spcPct val="35000"/>
            </a:spcAft>
            <a:buNone/>
          </a:pPr>
          <a:r>
            <a:rPr lang="en-GB" sz="1600" kern="1200" dirty="0"/>
            <a:t>This section is there to understand the reasons for which you are intending to put on this show so that this can be considered when reviewing the proposal.</a:t>
          </a:r>
          <a:endParaRPr lang="en-US" sz="1600" kern="1200" dirty="0"/>
        </a:p>
      </dsp:txBody>
      <dsp:txXfrm>
        <a:off x="4369445" y="1271"/>
        <a:ext cx="5791736" cy="1239298"/>
      </dsp:txXfrm>
    </dsp:sp>
    <dsp:sp modelId="{FA544B34-7B8E-412A-B406-8BB6E8209A9C}">
      <dsp:nvSpPr>
        <dsp:cNvPr id="0" name=""/>
        <dsp:cNvSpPr/>
      </dsp:nvSpPr>
      <dsp:spPr>
        <a:xfrm>
          <a:off x="-359186" y="1556019"/>
          <a:ext cx="10515600" cy="1239298"/>
        </a:xfrm>
        <a:prstGeom prst="roundRect">
          <a:avLst>
            <a:gd name="adj" fmla="val 10000"/>
          </a:avLst>
        </a:prstGeom>
        <a:solidFill>
          <a:srgbClr val="00FFCC"/>
        </a:solidFill>
        <a:ln>
          <a:noFill/>
        </a:ln>
        <a:effectLst/>
      </dsp:spPr>
      <dsp:style>
        <a:lnRef idx="0">
          <a:scrgbClr r="0" g="0" b="0"/>
        </a:lnRef>
        <a:fillRef idx="1">
          <a:scrgbClr r="0" g="0" b="0"/>
        </a:fillRef>
        <a:effectRef idx="0">
          <a:scrgbClr r="0" g="0" b="0"/>
        </a:effectRef>
        <a:fontRef idx="minor"/>
      </dsp:style>
    </dsp:sp>
    <dsp:sp modelId="{5783B6C9-6BF1-4F1E-A66B-0186ED3C0BEB}">
      <dsp:nvSpPr>
        <dsp:cNvPr id="0" name=""/>
        <dsp:cNvSpPr/>
      </dsp:nvSpPr>
      <dsp:spPr>
        <a:xfrm>
          <a:off x="15701" y="1834862"/>
          <a:ext cx="681613" cy="681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C8554-1704-40E0-8CB8-6EF14CE68490}">
      <dsp:nvSpPr>
        <dsp:cNvPr id="0" name=""/>
        <dsp:cNvSpPr/>
      </dsp:nvSpPr>
      <dsp:spPr>
        <a:xfrm>
          <a:off x="1072202" y="1556019"/>
          <a:ext cx="473202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GB" sz="2500" kern="1200" dirty="0"/>
            <a:t>Forty Word Blurb</a:t>
          </a:r>
          <a:endParaRPr lang="en-US" sz="2500" kern="1200" dirty="0"/>
        </a:p>
      </dsp:txBody>
      <dsp:txXfrm>
        <a:off x="1072202" y="1556019"/>
        <a:ext cx="4732020" cy="1239298"/>
      </dsp:txXfrm>
    </dsp:sp>
    <dsp:sp modelId="{140768AE-8B62-49B0-A04B-8C9E245C93A2}">
      <dsp:nvSpPr>
        <dsp:cNvPr id="0" name=""/>
        <dsp:cNvSpPr/>
      </dsp:nvSpPr>
      <dsp:spPr>
        <a:xfrm>
          <a:off x="4369445" y="1550393"/>
          <a:ext cx="5791736"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711200">
            <a:lnSpc>
              <a:spcPct val="100000"/>
            </a:lnSpc>
            <a:spcBef>
              <a:spcPct val="0"/>
            </a:spcBef>
            <a:spcAft>
              <a:spcPct val="35000"/>
            </a:spcAft>
            <a:buNone/>
          </a:pPr>
          <a:r>
            <a:rPr lang="en-GB" sz="1600" kern="1200" dirty="0"/>
            <a:t>Briefly explain what the show is about. There are many online sources where inspiration can be taken from; however, it cannot be copied as it is not your intellectual property. It is very important that this paragraph does not give away too much about the show but does entice the people to attend the show. </a:t>
          </a:r>
          <a:endParaRPr lang="en-US" sz="1600" kern="1200" dirty="0"/>
        </a:p>
      </dsp:txBody>
      <dsp:txXfrm>
        <a:off x="4369445" y="1550393"/>
        <a:ext cx="5791736" cy="1239298"/>
      </dsp:txXfrm>
    </dsp:sp>
    <dsp:sp modelId="{B8FBC050-1F2D-4DA6-8145-196ED9458F15}">
      <dsp:nvSpPr>
        <dsp:cNvPr id="0" name=""/>
        <dsp:cNvSpPr/>
      </dsp:nvSpPr>
      <dsp:spPr>
        <a:xfrm>
          <a:off x="-359186" y="3105142"/>
          <a:ext cx="10515600" cy="1239298"/>
        </a:xfrm>
        <a:prstGeom prst="roundRect">
          <a:avLst>
            <a:gd name="adj" fmla="val 10000"/>
          </a:avLst>
        </a:prstGeom>
        <a:solidFill>
          <a:srgbClr val="00FFCC"/>
        </a:solidFill>
        <a:ln>
          <a:noFill/>
        </a:ln>
        <a:effectLst/>
      </dsp:spPr>
      <dsp:style>
        <a:lnRef idx="0">
          <a:scrgbClr r="0" g="0" b="0"/>
        </a:lnRef>
        <a:fillRef idx="1">
          <a:scrgbClr r="0" g="0" b="0"/>
        </a:fillRef>
        <a:effectRef idx="0">
          <a:scrgbClr r="0" g="0" b="0"/>
        </a:effectRef>
        <a:fontRef idx="minor"/>
      </dsp:style>
    </dsp:sp>
    <dsp:sp modelId="{55D01ED3-8825-44A3-AB69-84BB1ED27DA3}">
      <dsp:nvSpPr>
        <dsp:cNvPr id="0" name=""/>
        <dsp:cNvSpPr/>
      </dsp:nvSpPr>
      <dsp:spPr>
        <a:xfrm>
          <a:off x="15701" y="3383984"/>
          <a:ext cx="681613" cy="681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A59C8-6521-46C5-A067-651E889FB95A}">
      <dsp:nvSpPr>
        <dsp:cNvPr id="0" name=""/>
        <dsp:cNvSpPr/>
      </dsp:nvSpPr>
      <dsp:spPr>
        <a:xfrm>
          <a:off x="1072202" y="3105142"/>
          <a:ext cx="908141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endParaRPr lang="en-GB" sz="2500" kern="1200"/>
        </a:p>
      </dsp:txBody>
      <dsp:txXfrm>
        <a:off x="1072202" y="3105142"/>
        <a:ext cx="9081410" cy="1239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75ABB-7FC9-49D8-90C6-9C291B6709A8}">
      <dsp:nvSpPr>
        <dsp:cNvPr id="0" name=""/>
        <dsp:cNvSpPr/>
      </dsp:nvSpPr>
      <dsp:spPr>
        <a:xfrm>
          <a:off x="-346667" y="6897"/>
          <a:ext cx="10241039" cy="1239298"/>
        </a:xfrm>
        <a:prstGeom prst="roundRect">
          <a:avLst>
            <a:gd name="adj" fmla="val 10000"/>
          </a:avLst>
        </a:prstGeom>
        <a:solidFill>
          <a:srgbClr val="00FFCC"/>
        </a:solidFill>
        <a:ln>
          <a:noFill/>
        </a:ln>
        <a:effectLst/>
      </dsp:spPr>
      <dsp:style>
        <a:lnRef idx="0">
          <a:scrgbClr r="0" g="0" b="0"/>
        </a:lnRef>
        <a:fillRef idx="1">
          <a:scrgbClr r="0" g="0" b="0"/>
        </a:fillRef>
        <a:effectRef idx="0">
          <a:scrgbClr r="0" g="0" b="0"/>
        </a:effectRef>
        <a:fontRef idx="minor"/>
      </dsp:style>
    </dsp:sp>
    <dsp:sp modelId="{BA83511A-2855-4AD7-8542-B1E46B9DB059}">
      <dsp:nvSpPr>
        <dsp:cNvPr id="0" name=""/>
        <dsp:cNvSpPr/>
      </dsp:nvSpPr>
      <dsp:spPr>
        <a:xfrm>
          <a:off x="28220" y="285739"/>
          <a:ext cx="681613" cy="68161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95485-FDD8-49BD-97C7-B9BA4BB5E399}">
      <dsp:nvSpPr>
        <dsp:cNvPr id="0" name=""/>
        <dsp:cNvSpPr/>
      </dsp:nvSpPr>
      <dsp:spPr>
        <a:xfrm>
          <a:off x="1084722" y="6897"/>
          <a:ext cx="4608467"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GB" sz="2500" kern="1200" dirty="0"/>
            <a:t>Why This Venue?</a:t>
          </a:r>
          <a:endParaRPr lang="en-US" sz="2500" kern="1200" dirty="0"/>
        </a:p>
      </dsp:txBody>
      <dsp:txXfrm>
        <a:off x="1084722" y="6897"/>
        <a:ext cx="4608467" cy="1239298"/>
      </dsp:txXfrm>
    </dsp:sp>
    <dsp:sp modelId="{6559771E-225F-4C01-B7ED-B919355F064A}">
      <dsp:nvSpPr>
        <dsp:cNvPr id="0" name=""/>
        <dsp:cNvSpPr/>
      </dsp:nvSpPr>
      <dsp:spPr>
        <a:xfrm>
          <a:off x="4308227" y="1271"/>
          <a:ext cx="559065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711200">
            <a:lnSpc>
              <a:spcPct val="100000"/>
            </a:lnSpc>
            <a:spcBef>
              <a:spcPct val="0"/>
            </a:spcBef>
            <a:spcAft>
              <a:spcPts val="0"/>
            </a:spcAft>
            <a:buNone/>
          </a:pPr>
          <a:r>
            <a:rPr lang="en-GB" sz="1600" kern="1200" dirty="0">
              <a:effectLst/>
              <a:latin typeface="Calibri (Body)"/>
              <a:ea typeface="Calibri" panose="020F0502020204030204" pitchFamily="34" charset="0"/>
              <a:cs typeface="Times New Roman" panose="02020603050405020304" pitchFamily="18" charset="0"/>
            </a:rPr>
            <a:t>Is it because of the dates? </a:t>
          </a:r>
          <a:endParaRPr lang="en-US" sz="1600" kern="1200" dirty="0">
            <a:latin typeface="Calibri (Body)"/>
          </a:endParaRPr>
        </a:p>
        <a:p>
          <a:pPr marL="0" lvl="0" indent="0" algn="l" defTabSz="711200">
            <a:lnSpc>
              <a:spcPct val="100000"/>
            </a:lnSpc>
            <a:spcBef>
              <a:spcPct val="0"/>
            </a:spcBef>
            <a:spcAft>
              <a:spcPts val="0"/>
            </a:spcAft>
            <a:buNone/>
          </a:pPr>
          <a:r>
            <a:rPr lang="en-GB" sz="1600" kern="1200" dirty="0">
              <a:effectLst/>
              <a:latin typeface="Calibri (Body)"/>
              <a:ea typeface="Calibri" panose="020F0502020204030204" pitchFamily="34" charset="0"/>
              <a:cs typeface="Times New Roman" panose="02020603050405020304" pitchFamily="18" charset="0"/>
            </a:rPr>
            <a:t>Is it because of the technical capabilities? </a:t>
          </a:r>
        </a:p>
        <a:p>
          <a:pPr marL="0" lvl="0" indent="0" algn="l" defTabSz="711200">
            <a:lnSpc>
              <a:spcPct val="100000"/>
            </a:lnSpc>
            <a:spcBef>
              <a:spcPct val="0"/>
            </a:spcBef>
            <a:spcAft>
              <a:spcPts val="0"/>
            </a:spcAft>
            <a:buNone/>
          </a:pPr>
          <a:r>
            <a:rPr lang="en-GB" sz="1600" kern="1200" dirty="0">
              <a:effectLst/>
              <a:latin typeface="Calibri (Body)"/>
              <a:ea typeface="Calibri" panose="020F0502020204030204" pitchFamily="34" charset="0"/>
              <a:cs typeface="Times New Roman" panose="02020603050405020304" pitchFamily="18" charset="0"/>
            </a:rPr>
            <a:t>Is it because of the way that you feel it will enhance the show?</a:t>
          </a:r>
          <a:endParaRPr lang="en-GB" sz="1600" kern="1200" dirty="0">
            <a:latin typeface="Calibri (Body)"/>
          </a:endParaRPr>
        </a:p>
      </dsp:txBody>
      <dsp:txXfrm>
        <a:off x="4308227" y="1271"/>
        <a:ext cx="5590650" cy="1239298"/>
      </dsp:txXfrm>
    </dsp:sp>
    <dsp:sp modelId="{FA544B34-7B8E-412A-B406-8BB6E8209A9C}">
      <dsp:nvSpPr>
        <dsp:cNvPr id="0" name=""/>
        <dsp:cNvSpPr/>
      </dsp:nvSpPr>
      <dsp:spPr>
        <a:xfrm>
          <a:off x="-346667" y="1556019"/>
          <a:ext cx="10241039" cy="1239298"/>
        </a:xfrm>
        <a:prstGeom prst="roundRect">
          <a:avLst>
            <a:gd name="adj" fmla="val 10000"/>
          </a:avLst>
        </a:prstGeom>
        <a:solidFill>
          <a:srgbClr val="00FFCC"/>
        </a:solidFill>
        <a:ln>
          <a:noFill/>
        </a:ln>
        <a:effectLst/>
      </dsp:spPr>
      <dsp:style>
        <a:lnRef idx="0">
          <a:scrgbClr r="0" g="0" b="0"/>
        </a:lnRef>
        <a:fillRef idx="1">
          <a:scrgbClr r="0" g="0" b="0"/>
        </a:fillRef>
        <a:effectRef idx="0">
          <a:scrgbClr r="0" g="0" b="0"/>
        </a:effectRef>
        <a:fontRef idx="minor"/>
      </dsp:style>
    </dsp:sp>
    <dsp:sp modelId="{5783B6C9-6BF1-4F1E-A66B-0186ED3C0BEB}">
      <dsp:nvSpPr>
        <dsp:cNvPr id="0" name=""/>
        <dsp:cNvSpPr/>
      </dsp:nvSpPr>
      <dsp:spPr>
        <a:xfrm>
          <a:off x="28220" y="1834862"/>
          <a:ext cx="681613" cy="681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C8554-1704-40E0-8CB8-6EF14CE68490}">
      <dsp:nvSpPr>
        <dsp:cNvPr id="0" name=""/>
        <dsp:cNvSpPr/>
      </dsp:nvSpPr>
      <dsp:spPr>
        <a:xfrm>
          <a:off x="1084722" y="1556019"/>
          <a:ext cx="4608467"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GB" sz="2500" kern="1200" dirty="0"/>
            <a:t>Cast Numbers</a:t>
          </a:r>
          <a:endParaRPr lang="en-US" sz="2500" kern="1200" dirty="0"/>
        </a:p>
      </dsp:txBody>
      <dsp:txXfrm>
        <a:off x="1084722" y="1556019"/>
        <a:ext cx="4608467" cy="1239298"/>
      </dsp:txXfrm>
    </dsp:sp>
    <dsp:sp modelId="{140768AE-8B62-49B0-A04B-8C9E245C93A2}">
      <dsp:nvSpPr>
        <dsp:cNvPr id="0" name=""/>
        <dsp:cNvSpPr/>
      </dsp:nvSpPr>
      <dsp:spPr>
        <a:xfrm>
          <a:off x="4308227" y="1550393"/>
          <a:ext cx="5590650"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711200">
            <a:lnSpc>
              <a:spcPct val="100000"/>
            </a:lnSpc>
            <a:spcBef>
              <a:spcPct val="0"/>
            </a:spcBef>
            <a:spcAft>
              <a:spcPct val="35000"/>
            </a:spcAft>
            <a:buNone/>
          </a:pPr>
          <a:r>
            <a:rPr lang="en-GB" sz="1600" kern="1200" dirty="0">
              <a:effectLst/>
              <a:latin typeface="Calibri (Body)"/>
              <a:ea typeface="Calibri" panose="020F0502020204030204" pitchFamily="34" charset="0"/>
              <a:cs typeface="Times New Roman" panose="02020603050405020304" pitchFamily="18" charset="0"/>
            </a:rPr>
            <a:t>What is the range of cast members? You may have to take into account possible </a:t>
          </a:r>
          <a:r>
            <a:rPr lang="en-GB" sz="1600" kern="1200" dirty="0">
              <a:latin typeface="Calibri (Body)"/>
              <a:ea typeface="Calibri" panose="020F0502020204030204" pitchFamily="34" charset="0"/>
              <a:cs typeface="Times New Roman" panose="02020603050405020304" pitchFamily="18" charset="0"/>
            </a:rPr>
            <a:t>e</a:t>
          </a:r>
          <a:r>
            <a:rPr lang="en-GB" sz="1600" kern="1200" dirty="0">
              <a:effectLst/>
              <a:latin typeface="Calibri (Body)"/>
              <a:ea typeface="Calibri" panose="020F0502020204030204" pitchFamily="34" charset="0"/>
              <a:cs typeface="Times New Roman" panose="02020603050405020304" pitchFamily="18" charset="0"/>
            </a:rPr>
            <a:t>nsemble members, multi-rolling and gender-blind casting. </a:t>
          </a:r>
          <a:endParaRPr lang="en-US" sz="1600" kern="1200" dirty="0">
            <a:latin typeface="Calibri (Body)"/>
          </a:endParaRPr>
        </a:p>
      </dsp:txBody>
      <dsp:txXfrm>
        <a:off x="4308227" y="1550393"/>
        <a:ext cx="5590650" cy="1239298"/>
      </dsp:txXfrm>
    </dsp:sp>
    <dsp:sp modelId="{B8FBC050-1F2D-4DA6-8145-196ED9458F15}">
      <dsp:nvSpPr>
        <dsp:cNvPr id="0" name=""/>
        <dsp:cNvSpPr/>
      </dsp:nvSpPr>
      <dsp:spPr>
        <a:xfrm>
          <a:off x="-346667" y="3105142"/>
          <a:ext cx="10241039" cy="1239298"/>
        </a:xfrm>
        <a:prstGeom prst="roundRect">
          <a:avLst>
            <a:gd name="adj" fmla="val 10000"/>
          </a:avLst>
        </a:prstGeom>
        <a:solidFill>
          <a:srgbClr val="00FFCC"/>
        </a:solidFill>
        <a:ln>
          <a:noFill/>
        </a:ln>
        <a:effectLst/>
      </dsp:spPr>
      <dsp:style>
        <a:lnRef idx="0">
          <a:scrgbClr r="0" g="0" b="0"/>
        </a:lnRef>
        <a:fillRef idx="1">
          <a:scrgbClr r="0" g="0" b="0"/>
        </a:fillRef>
        <a:effectRef idx="0">
          <a:scrgbClr r="0" g="0" b="0"/>
        </a:effectRef>
        <a:fontRef idx="minor"/>
      </dsp:style>
    </dsp:sp>
    <dsp:sp modelId="{55D01ED3-8825-44A3-AB69-84BB1ED27DA3}">
      <dsp:nvSpPr>
        <dsp:cNvPr id="0" name=""/>
        <dsp:cNvSpPr/>
      </dsp:nvSpPr>
      <dsp:spPr>
        <a:xfrm>
          <a:off x="28220" y="3383984"/>
          <a:ext cx="681613" cy="68161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A59C8-6521-46C5-A067-651E889FB95A}">
      <dsp:nvSpPr>
        <dsp:cNvPr id="0" name=""/>
        <dsp:cNvSpPr/>
      </dsp:nvSpPr>
      <dsp:spPr>
        <a:xfrm>
          <a:off x="1084722" y="3105142"/>
          <a:ext cx="8806849" cy="123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endParaRPr lang="en-GB" sz="2500" kern="1200"/>
        </a:p>
      </dsp:txBody>
      <dsp:txXfrm>
        <a:off x="1084722" y="3105142"/>
        <a:ext cx="8806849" cy="12392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24630-1185-4E38-B224-EE9376A0D176}"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4FDA2-C6E5-428D-98A9-528D56705FF5}" type="slidenum">
              <a:rPr lang="en-GB" smtClean="0"/>
              <a:t>‹#›</a:t>
            </a:fld>
            <a:endParaRPr lang="en-GB"/>
          </a:p>
        </p:txBody>
      </p:sp>
    </p:spTree>
    <p:extLst>
      <p:ext uri="{BB962C8B-B14F-4D97-AF65-F5344CB8AC3E}">
        <p14:creationId xmlns:p14="http://schemas.microsoft.com/office/powerpoint/2010/main" val="201408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erklee.edu/careers/roles/acto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Proposals were launched yesterday.</a:t>
            </a:r>
          </a:p>
          <a:p>
            <a:r>
              <a:rPr lang="en-GB" dirty="0"/>
              <a:t>You can now submit proposals to me from today.</a:t>
            </a:r>
          </a:p>
          <a:p>
            <a:r>
              <a:rPr lang="en-GB" dirty="0"/>
              <a:t>Before you do this you must have seen a few members of committee during their office hours.</a:t>
            </a:r>
          </a:p>
          <a:p>
            <a:r>
              <a:rPr lang="en-GB" dirty="0"/>
              <a:t>Proposals must include a proposal form, budget form, risk assessment and a wellbeing plan.</a:t>
            </a:r>
          </a:p>
          <a:p>
            <a:r>
              <a:rPr lang="en-GB" dirty="0"/>
              <a:t>An invitation for the proposal interview on the 19</a:t>
            </a:r>
            <a:r>
              <a:rPr lang="en-GB" baseline="30000" dirty="0"/>
              <a:t>th</a:t>
            </a:r>
            <a:r>
              <a:rPr lang="en-GB" dirty="0"/>
              <a:t> will be communicated with you.</a:t>
            </a:r>
          </a:p>
          <a:p>
            <a:r>
              <a:rPr lang="en-GB" dirty="0"/>
              <a:t>The outcome will be sent late on the 19</a:t>
            </a:r>
            <a:r>
              <a:rPr lang="en-GB" baseline="30000" dirty="0"/>
              <a:t>th</a:t>
            </a:r>
            <a:r>
              <a:rPr lang="en-GB" dirty="0"/>
              <a:t> or early on the 20</a:t>
            </a:r>
            <a:r>
              <a:rPr lang="en-GB" baseline="30000" dirty="0"/>
              <a:t>st</a:t>
            </a:r>
            <a:r>
              <a:rPr lang="en-GB" dirty="0"/>
              <a:t>. </a:t>
            </a:r>
          </a:p>
        </p:txBody>
      </p:sp>
      <p:sp>
        <p:nvSpPr>
          <p:cNvPr id="4" name="Slide Number Placeholder 3"/>
          <p:cNvSpPr>
            <a:spLocks noGrp="1"/>
          </p:cNvSpPr>
          <p:nvPr>
            <p:ph type="sldNum" sz="quarter" idx="5"/>
          </p:nvPr>
        </p:nvSpPr>
        <p:spPr/>
        <p:txBody>
          <a:bodyPr/>
          <a:lstStyle/>
          <a:p>
            <a:fld id="{1024FDA2-C6E5-428D-98A9-528D56705FF5}" type="slidenum">
              <a:rPr lang="en-GB" smtClean="0"/>
              <a:t>3</a:t>
            </a:fld>
            <a:endParaRPr lang="en-GB"/>
          </a:p>
        </p:txBody>
      </p:sp>
    </p:spTree>
    <p:extLst>
      <p:ext uri="{BB962C8B-B14F-4D97-AF65-F5344CB8AC3E}">
        <p14:creationId xmlns:p14="http://schemas.microsoft.com/office/powerpoint/2010/main" val="104318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Calibri Light" panose="020F0302020204030204" pitchFamily="34" charset="0"/>
                <a:ea typeface="Times New Roman" panose="02020603050405020304" pitchFamily="18" charset="0"/>
              </a:rPr>
              <a:t>Wellbeing is essential to all productions as a cast and production team that feels well and supported will be able to enjoy the experience and perform their best. Being involved in a production can create some wellbeing challenges: long rehearsals, emotionally charged scenes, and an extra addition of work onto already busy student lives. With these factors in mind, Mermaids has collated some key resources and recommendations on how to maintain wellbeing and support your cast and crew during the production, and we ask that you read this guide and then complete the wellbeing plan on the following page. </a:t>
            </a:r>
            <a:endParaRPr lang="en-GB" dirty="0">
              <a:effectLst/>
              <a:latin typeface="Times New Roman" panose="02020603050405020304" pitchFamily="18" charset="0"/>
              <a:ea typeface="Times New Roman" panose="02020603050405020304" pitchFamily="18" charset="0"/>
            </a:endParaRPr>
          </a:p>
          <a:p>
            <a:pPr fontAlgn="base">
              <a:spcBef>
                <a:spcPts val="0"/>
              </a:spcBef>
            </a:pPr>
            <a:r>
              <a:rPr lang="en-GB" sz="1200" dirty="0">
                <a:effectLst/>
                <a:latin typeface="Calibri Light" panose="020F0302020204030204" pitchFamily="34" charset="0"/>
                <a:ea typeface="Times New Roman" panose="02020603050405020304" pitchFamily="18" charset="0"/>
              </a:rPr>
              <a:t>Recommendations </a:t>
            </a:r>
            <a:endParaRPr lang="en-GB" sz="1200" dirty="0">
              <a:effectLst/>
              <a:latin typeface="Times New Roman" panose="02020603050405020304" pitchFamily="18" charset="0"/>
              <a:ea typeface="Times New Roman" panose="02020603050405020304" pitchFamily="18" charset="0"/>
            </a:endParaRPr>
          </a:p>
          <a:p>
            <a:pPr marL="685800" fontAlgn="base">
              <a:spcBef>
                <a:spcPts val="0"/>
              </a:spcBef>
              <a:tabLst>
                <a:tab pos="457200" algn="l"/>
              </a:tabLst>
            </a:pPr>
            <a:r>
              <a:rPr lang="en-GB" sz="1200" dirty="0">
                <a:effectLst/>
                <a:latin typeface="Calibri Light" panose="020F0302020204030204" pitchFamily="34" charset="0"/>
                <a:ea typeface="Times New Roman" panose="02020603050405020304" pitchFamily="18" charset="0"/>
              </a:rPr>
              <a:t>At your first rehearsal, take the time to build community and set boundaries. Have everyone introduce themselves, some basic information (degree, year, etc.), and their pronouns if they would like. Also explain what is in place to ensure wellbeing throughout the show. This might include: </a:t>
            </a:r>
            <a:endParaRPr lang="en-GB" sz="1200" dirty="0">
              <a:effectLst/>
              <a:latin typeface="Times New Roman" panose="02020603050405020304" pitchFamily="18" charset="0"/>
              <a:ea typeface="Times New Roman" panose="02020603050405020304" pitchFamily="18" charset="0"/>
            </a:endParaRPr>
          </a:p>
          <a:p>
            <a:pPr marL="342900" lvl="0" indent="-342900" fontAlgn="base">
              <a:spcBef>
                <a:spcPts val="0"/>
              </a:spcBef>
              <a:buSzPts val="1000"/>
              <a:buFont typeface="Courier New" panose="02070309020205020404" pitchFamily="49" charset="0"/>
              <a:buChar char="o"/>
              <a:tabLst>
                <a:tab pos="457200" algn="l"/>
              </a:tabLst>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Introducing a designated member of the production team who will serve as the Wellbeing Coordinator and ensuring an alternate is also introduced in case there is a conflict of interest with the coordinator.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0"/>
              </a:spcBef>
              <a:buSzPts val="1000"/>
              <a:buFont typeface="Courier New" panose="02070309020205020404" pitchFamily="49" charset="0"/>
              <a:buChar char="o"/>
              <a:tabLst>
                <a:tab pos="457200" algn="l"/>
              </a:tabLst>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Explaining that cast members are free to take a breather if they need to at any point in rehearsal. You may also choose to ask that if they need anything more than a quick reset, or if they need to step out for the remainder of the rehearsal (or more), that they message the director or Coordinator.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0"/>
              </a:spcBef>
              <a:buSzPts val="1000"/>
              <a:buFont typeface="Courier New" panose="02070309020205020404" pitchFamily="49" charset="0"/>
              <a:buChar char="o"/>
              <a:tabLst>
                <a:tab pos="457200" algn="l"/>
              </a:tabLst>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Discussing how you will begin and end each rehearsal. Consider whether you might begin each rehearsal with a 5-minute chat period, a quick character exercise, or a stretch. Similarly, how will you signify each rehearsal is over and that you are all leaving the rehearsal mindset. This helps to separate actors and crew from their show roles and their real lives.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0"/>
              </a:spcBef>
              <a:buSzPts val="1000"/>
              <a:buFont typeface="Courier New" panose="02070309020205020404" pitchFamily="49" charset="0"/>
              <a:buChar char="o"/>
              <a:tabLst>
                <a:tab pos="457200" algn="l"/>
              </a:tabLst>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Decide on ‘working hours’: the times where cast and crew can exchange information and messages and expect a response; Outside of these hours, responses cannot be expected.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0"/>
              </a:spcBef>
              <a:buSzPts val="1000"/>
              <a:buFont typeface="Symbol" panose="05050102010706020507" pitchFamily="18" charset="2"/>
              <a:buChar char=""/>
              <a:tabLst>
                <a:tab pos="457200" algn="l"/>
              </a:tabLst>
            </a:pPr>
            <a:r>
              <a:rPr lang="en-GB" sz="1200" dirty="0">
                <a:effectLst/>
                <a:latin typeface="Calibri Light" panose="020F0302020204030204" pitchFamily="34" charset="0"/>
                <a:ea typeface="Times New Roman" panose="02020603050405020304" pitchFamily="18" charset="0"/>
              </a:rPr>
              <a:t>Offer trigger warnings for each rehearsal as possible. Ideally, provide these in your rehearsal schedule so that participants can prepare themselves. </a:t>
            </a:r>
            <a:endParaRPr lang="en-GB" sz="1200" dirty="0">
              <a:effectLst/>
              <a:latin typeface="Times New Roman" panose="02020603050405020304" pitchFamily="18" charset="0"/>
              <a:ea typeface="Times New Roman" panose="02020603050405020304" pitchFamily="18" charset="0"/>
            </a:endParaRPr>
          </a:p>
          <a:p>
            <a:pPr marL="342900" lvl="0" indent="-342900" fontAlgn="base">
              <a:spcBef>
                <a:spcPts val="0"/>
              </a:spcBef>
              <a:buSzPts val="1000"/>
              <a:buFont typeface="Symbol" panose="05050102010706020507" pitchFamily="18" charset="2"/>
              <a:buChar char=""/>
              <a:tabLst>
                <a:tab pos="457200" algn="l"/>
              </a:tabLst>
            </a:pPr>
            <a:r>
              <a:rPr lang="en-GB" sz="1200" dirty="0">
                <a:effectLst/>
                <a:latin typeface="Calibri Light" panose="020F0302020204030204" pitchFamily="34" charset="0"/>
                <a:ea typeface="Times New Roman" panose="02020603050405020304" pitchFamily="18" charset="0"/>
              </a:rPr>
              <a:t>Ensure that more intimate/challenging scenes are done incrementally. Schedule a rehearsal that is just the relevant actors and the director. Then introduce the scene at a run through that is more relaxed.  </a:t>
            </a:r>
            <a:endParaRPr lang="en-GB" sz="1200" dirty="0">
              <a:effectLst/>
              <a:latin typeface="Times New Roman" panose="02020603050405020304" pitchFamily="18" charset="0"/>
              <a:ea typeface="Times New Roman" panose="02020603050405020304" pitchFamily="18" charset="0"/>
            </a:endParaRPr>
          </a:p>
          <a:p>
            <a:pPr marL="342900" lvl="0" indent="-342900" fontAlgn="base">
              <a:spcBef>
                <a:spcPts val="0"/>
              </a:spcBef>
              <a:buSzPts val="1000"/>
              <a:buFont typeface="Courier New" panose="02070309020205020404" pitchFamily="49" charset="0"/>
              <a:buChar char="o"/>
              <a:tabLst>
                <a:tab pos="457200" algn="l"/>
              </a:tabLst>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Especially for physical interactions, do them enough that they are comfortable but do not repeat them unnecessarily to ensure people are not overwhelmed.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fontAlgn="base">
              <a:spcBef>
                <a:spcPts val="0"/>
              </a:spcBef>
              <a:tabLst>
                <a:tab pos="457200" algn="l"/>
              </a:tabLst>
            </a:pPr>
            <a:r>
              <a:rPr lang="en-GB" sz="1200" dirty="0">
                <a:effectLst/>
                <a:latin typeface="Calibri Light" panose="020F0302020204030204" pitchFamily="34" charset="0"/>
                <a:ea typeface="Times New Roman" panose="02020603050405020304" pitchFamily="18" charset="0"/>
              </a:rPr>
              <a:t>Make the rehearsal process interactive. Ask for feedback throughout rehearsals and offer opportunities for dialogue about why things are being done a certain way.  </a:t>
            </a:r>
            <a:endParaRPr lang="en-GB" sz="1200" dirty="0">
              <a:effectLst/>
              <a:latin typeface="Times New Roman" panose="02020603050405020304" pitchFamily="18" charset="0"/>
              <a:ea typeface="Times New Roman" panose="02020603050405020304" pitchFamily="18" charset="0"/>
            </a:endParaRPr>
          </a:p>
          <a:p>
            <a:pPr marL="342900" lvl="0" indent="-342900" fontAlgn="base">
              <a:spcBef>
                <a:spcPts val="0"/>
              </a:spcBef>
              <a:buSzPts val="1000"/>
              <a:buFont typeface="Courier New" panose="02070309020205020404" pitchFamily="49" charset="0"/>
              <a:buChar char="o"/>
              <a:tabLst>
                <a:tab pos="457200" algn="l"/>
              </a:tabLst>
            </a:pPr>
            <a:r>
              <a:rPr lang="en-GB" sz="1200" dirty="0">
                <a:effectLst/>
                <a:latin typeface="Calibri Light" panose="020F0302020204030204" pitchFamily="34" charset="0"/>
                <a:ea typeface="Times New Roman" panose="02020603050405020304" pitchFamily="18" charset="0"/>
                <a:cs typeface="Times New Roman" panose="02020603050405020304" pitchFamily="18" charset="0"/>
              </a:rPr>
              <a:t>As you get closer to show dates, make sure you are reviewing the parts of the show actors are not yet comfortable with.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024FDA2-C6E5-428D-98A9-528D56705FF5}" type="slidenum">
              <a:rPr lang="en-GB" smtClean="0"/>
              <a:t>30</a:t>
            </a:fld>
            <a:endParaRPr lang="en-GB"/>
          </a:p>
        </p:txBody>
      </p:sp>
    </p:spTree>
    <p:extLst>
      <p:ext uri="{BB962C8B-B14F-4D97-AF65-F5344CB8AC3E}">
        <p14:creationId xmlns:p14="http://schemas.microsoft.com/office/powerpoint/2010/main" val="132943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FDA2-C6E5-428D-98A9-528D56705FF5}" type="slidenum">
              <a:rPr lang="en-GB" smtClean="0"/>
              <a:t>31</a:t>
            </a:fld>
            <a:endParaRPr lang="en-GB"/>
          </a:p>
        </p:txBody>
      </p:sp>
    </p:spTree>
    <p:extLst>
      <p:ext uri="{BB962C8B-B14F-4D97-AF65-F5344CB8AC3E}">
        <p14:creationId xmlns:p14="http://schemas.microsoft.com/office/powerpoint/2010/main" val="1036688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Logistical:</a:t>
            </a:r>
            <a:br>
              <a:rPr lang="en-GB" dirty="0"/>
            </a:br>
            <a:r>
              <a:rPr lang="en-GB" dirty="0"/>
              <a:t>consider the feasibility of your show – do we have the resources, time, and ability to put it on? Will you have access to enough potential actors and will they be able to safely fit and work in your proposed venue? Do we have access to the equipment you require? Are you able to (within reason) guarantee the health and safety of everyone in your cast and crew?</a:t>
            </a:r>
          </a:p>
          <a:p>
            <a:endParaRPr lang="en-GB" dirty="0"/>
          </a:p>
          <a:p>
            <a:r>
              <a:rPr lang="en-GB" dirty="0"/>
              <a:t>Skills-Based:</a:t>
            </a:r>
          </a:p>
          <a:p>
            <a:r>
              <a:rPr lang="en-GB" dirty="0"/>
              <a:t>Mermaids is dedicated to providing opportunities for students, so how many new people are on your production team? Are you planning on taking on any assistants or shadows for your team? Are you wanting to work with other student societies, local businesses, or academic departments? What is the gender split of your cast? </a:t>
            </a:r>
          </a:p>
        </p:txBody>
      </p:sp>
      <p:sp>
        <p:nvSpPr>
          <p:cNvPr id="4" name="Slide Number Placeholder 3"/>
          <p:cNvSpPr>
            <a:spLocks noGrp="1"/>
          </p:cNvSpPr>
          <p:nvPr>
            <p:ph type="sldNum" sz="quarter" idx="5"/>
          </p:nvPr>
        </p:nvSpPr>
        <p:spPr/>
        <p:txBody>
          <a:bodyPr/>
          <a:lstStyle/>
          <a:p>
            <a:fld id="{1024FDA2-C6E5-428D-98A9-528D56705FF5}" type="slidenum">
              <a:rPr lang="en-GB" smtClean="0"/>
              <a:t>33</a:t>
            </a:fld>
            <a:endParaRPr lang="en-GB"/>
          </a:p>
        </p:txBody>
      </p:sp>
    </p:spTree>
    <p:extLst>
      <p:ext uri="{BB962C8B-B14F-4D97-AF65-F5344CB8AC3E}">
        <p14:creationId xmlns:p14="http://schemas.microsoft.com/office/powerpoint/2010/main" val="360762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Calibri" panose="020F0502020204030204" pitchFamily="34" charset="0"/>
              <a:buChar char="-"/>
            </a:pPr>
            <a:r>
              <a:rPr lang="en-GB" dirty="0"/>
              <a:t>Things to consider in the Why this show section:</a:t>
            </a:r>
            <a:br>
              <a:rPr lang="en-GB" dirty="0"/>
            </a:b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Creative opportunities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Unique show opportunities for the Mermaids Performing Arts Fund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Development within your own theatre skills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what excites you about it?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Do you want to get other areas of the university or town involved?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How will it appeal/ relate to the student body?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What is the purpose and aim of this show?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What is the target age group?</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to consider in the proposed dates:</a:t>
            </a:r>
            <a:br>
              <a:rPr lang="en-GB" dirty="0"/>
            </a:b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Why are these performance dates the ones that suit your show best, is it because of the venue that you want to work in? Is it because of the complexity of the show and, therefore the determined time needed before the performance? Is it because this gives more time to focus on marketing an ensure that the show sells particularly well?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024FDA2-C6E5-428D-98A9-528D56705FF5}" type="slidenum">
              <a:rPr lang="en-GB" smtClean="0"/>
              <a:t>5</a:t>
            </a:fld>
            <a:endParaRPr lang="en-GB"/>
          </a:p>
        </p:txBody>
      </p:sp>
    </p:spTree>
    <p:extLst>
      <p:ext uri="{BB962C8B-B14F-4D97-AF65-F5344CB8AC3E}">
        <p14:creationId xmlns:p14="http://schemas.microsoft.com/office/powerpoint/2010/main" val="338193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Calibri" panose="020F0502020204030204" pitchFamily="34" charset="0"/>
              <a:buChar char="-"/>
            </a:pPr>
            <a:r>
              <a:rPr lang="en-GB" dirty="0"/>
              <a:t>Things to consider in the Why this show section:</a:t>
            </a:r>
            <a:br>
              <a:rPr lang="en-GB" dirty="0"/>
            </a:b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Creative opportunities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Unique show opportunities for the Mermaids Performing Arts Fund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Development within your own theatre skills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what excites you about it?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Do you want to get other areas of the university or town involved?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How will it appeal/ relate to the student body?</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What is the purpose and aim of this show?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What is the target age group?</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to consider in the proposed dates:</a:t>
            </a:r>
            <a:br>
              <a:rPr lang="en-GB" dirty="0"/>
            </a:b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Why are these performance dates the ones that suit your show best, is it because of the venue that you want to work in? Is it because of the complexity of the show and, therefore the determined time needed before the performance? Is it because this gives more time to focus on marketing an ensure that the show sells particularly well?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024FDA2-C6E5-428D-98A9-528D56705FF5}" type="slidenum">
              <a:rPr lang="en-GB" smtClean="0"/>
              <a:t>10</a:t>
            </a:fld>
            <a:endParaRPr lang="en-GB"/>
          </a:p>
        </p:txBody>
      </p:sp>
    </p:spTree>
    <p:extLst>
      <p:ext uri="{BB962C8B-B14F-4D97-AF65-F5344CB8AC3E}">
        <p14:creationId xmlns:p14="http://schemas.microsoft.com/office/powerpoint/2010/main" val="373460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The Director auditions and casts </a:t>
            </a:r>
            <a:r>
              <a:rPr lang="en-GB" sz="1200" u="sng" kern="100"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actors</a:t>
            </a:r>
            <a:r>
              <a:rPr lang="en-GB" sz="12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provides design directives, leads rehearsals, and manage the production schedule of the project, ensuring that all the moving parts connect. Perhaps most importantly, they also supply a unifying understanding of the text and a particular vision for the production, which might mean a unique setting, a visual style or mood, or an exciting design concept that plays off themes in the text.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spc="25"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The Producer oversees all aspects of a theatre production, from the generation of an idea to the day-to-day management when it is on stage. They </a:t>
            </a:r>
            <a:r>
              <a:rPr lang="en-GB" sz="1200" kern="1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assemble and oversee the production team</a:t>
            </a:r>
            <a:r>
              <a:rPr lang="en-GB" sz="1200" kern="0" spc="25"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They are the person responsible for the financial, strategic and managerial aspects of staging the production.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algn="just">
              <a:lnSpc>
                <a:spcPct val="107000"/>
              </a:lnSpc>
              <a:spcBef>
                <a:spcPts val="0"/>
              </a:spcBef>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The Publicist promotes the production. They run any social media for the production, organising in-person promotion, </a:t>
            </a:r>
            <a:r>
              <a:rPr lang="en-GB" sz="1200" kern="100" dirty="0" err="1">
                <a:effectLst/>
                <a:latin typeface="Calibri Light" panose="020F0302020204030204" pitchFamily="34" charset="0"/>
                <a:ea typeface="Calibri" panose="020F0502020204030204" pitchFamily="34" charset="0"/>
                <a:cs typeface="Times New Roman" panose="02020603050405020304" pitchFamily="18" charset="0"/>
              </a:rPr>
              <a:t>flyering</a:t>
            </a: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 and press coverage.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The Lighting Designer manages the lighting for the play. They create the atmosphere whether creating an inviting mood with a single bulb, building a plot that expertly evokes a specific place or time of day, or directing the glow of hundreds of floods and spots to illuminate an outdoor stage, lighting designers marshal the transformative power of light to illuminate performers, focus an audience's eyes, support a narrative, and trigger emotions.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The Sound Designer collects, edits, and creates sound effects, ambient effects, and even music. They are responsible for creating or compiling high-quality audio assets for the play. The audio assets that they are responsible for include sound effects, background score, and voice-over.</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The Stage Manager facilitates communication across all creative and technical departments; acts as a right hand to the director and producer; oversees sets, props, lights, and sound during performances.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The Costume and Make-Up designer tells a story through clothing and make-up, using the language of fashion to help express aspects of a play or opera's setting, mood, and characters. Their job is about much more than putting together a nice outfit or attractive face, requiring a deep understanding of stage production, a thorough knowledge of fashion and costuming history, and an eye for creating standout visual designs. With each wardrobe element and accessory, costume designers bring the characters and settings to life, and immerse audiences—and actors—in their time period, culture, and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The Set Designer is responsible for the worlds that characters on the stage and screen inhabit: from the rooms, buildings, and outdoor spaces they move through to the pieces of furniture that fill them, and even aspects of presentation like the set's angle. All of it tells a story to the audience, and it's the job of the set designer to ensure that the director's vision comes across in the visual language of scenic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The Props Master on a production is the head of the props department. The prop master, short for property master, is responsible for acquiring appropriate props, organizing them, and overseeing the usage of props on set.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024FDA2-C6E5-428D-98A9-528D56705FF5}" type="slidenum">
              <a:rPr lang="en-GB" smtClean="0"/>
              <a:t>12</a:t>
            </a:fld>
            <a:endParaRPr lang="en-GB"/>
          </a:p>
        </p:txBody>
      </p:sp>
    </p:spTree>
    <p:extLst>
      <p:ext uri="{BB962C8B-B14F-4D97-AF65-F5344CB8AC3E}">
        <p14:creationId xmlns:p14="http://schemas.microsoft.com/office/powerpoint/2010/main" val="318819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The most important parts of this section are calculated for you in the budget sheet. If you are requesting/have been granted money from places other than Mermaids, then write how much here. This should also be detailed in the relevant section of the proposal form.</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024FDA2-C6E5-428D-98A9-528D56705FF5}" type="slidenum">
              <a:rPr lang="en-GB" smtClean="0"/>
              <a:t>22</a:t>
            </a:fld>
            <a:endParaRPr lang="en-GB"/>
          </a:p>
        </p:txBody>
      </p:sp>
    </p:spTree>
    <p:extLst>
      <p:ext uri="{BB962C8B-B14F-4D97-AF65-F5344CB8AC3E}">
        <p14:creationId xmlns:p14="http://schemas.microsoft.com/office/powerpoint/2010/main" val="294315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How you fill in this section will depend on the venue you are proposing for. Normally, shows will have two performances regardless of venue. Ticket prices and Venue capacity are given in the venue breakdowns. If you are using an alternate venue, please do relevant research on capacity, and if you wish to use the Barron or the Stage without the seating rack (e.g. in the round), be realistic about the number of chairs that can be fit in and talk to relevant people about what this capacity might be.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024FDA2-C6E5-428D-98A9-528D56705FF5}" type="slidenum">
              <a:rPr lang="en-GB" smtClean="0"/>
              <a:t>23</a:t>
            </a:fld>
            <a:endParaRPr lang="en-GB"/>
          </a:p>
        </p:txBody>
      </p:sp>
    </p:spTree>
    <p:extLst>
      <p:ext uri="{BB962C8B-B14F-4D97-AF65-F5344CB8AC3E}">
        <p14:creationId xmlns:p14="http://schemas.microsoft.com/office/powerpoint/2010/main" val="105521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The total for venue hire is filled in automatically. Rights should be filled in across all nights of performance plus VAT – if the rights company says the cost of the show is £75 per night and you are planning on two performances, the total cost of rights to be filled in here would be £180 (2x75 + 20% VAT). For every other section, please fill the boxes in as accurately as you can – it is a good idea to list what you plan to spend the money on in the description boxes on the right and note how much each item will cost (you can even include links to the items you might buy that you have found online and the websites you plan on buying from). Please detail what the money will be spent on for every section – even publicity (the ‘recommended £15’ is misleading - we would still like to know how you plan on spending this).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Ticket production does not need to be filled in for any of the three main venues we use, and please fill the ‘Other’ box with a 10% contingency of your overall budget.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024FDA2-C6E5-428D-98A9-528D56705FF5}" type="slidenum">
              <a:rPr lang="en-GB" smtClean="0"/>
              <a:t>24</a:t>
            </a:fld>
            <a:endParaRPr lang="en-GB"/>
          </a:p>
        </p:txBody>
      </p:sp>
    </p:spTree>
    <p:extLst>
      <p:ext uri="{BB962C8B-B14F-4D97-AF65-F5344CB8AC3E}">
        <p14:creationId xmlns:p14="http://schemas.microsoft.com/office/powerpoint/2010/main" val="110502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This box is calculated automatically using the numbers you put in, and you should keep an eye on it while you are working on your budget. We aim for a break-even of around 66% - being well under this is fine, but maybe check through your budget to ensure you’ve filled it in correctly and are happy with how much money you are proposing to spend and where. Please ensure that you don’t go too much over 66%, though – this will make your show harder for us to pass.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024FDA2-C6E5-428D-98A9-528D56705FF5}" type="slidenum">
              <a:rPr lang="en-GB" smtClean="0"/>
              <a:t>25</a:t>
            </a:fld>
            <a:endParaRPr lang="en-GB"/>
          </a:p>
        </p:txBody>
      </p:sp>
    </p:spTree>
    <p:extLst>
      <p:ext uri="{BB962C8B-B14F-4D97-AF65-F5344CB8AC3E}">
        <p14:creationId xmlns:p14="http://schemas.microsoft.com/office/powerpoint/2010/main" val="71864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Light" panose="020F0302020204030204" pitchFamily="34" charset="0"/>
                <a:ea typeface="Calibri" panose="020F0502020204030204" pitchFamily="34" charset="0"/>
                <a:cs typeface="Times New Roman" panose="02020603050405020304" pitchFamily="18" charset="0"/>
              </a:rPr>
              <a:t>A risk assessment is not as scary as it sounds. The term is used to describe the overall process or method where you: Identify hazards and risk factors that have the potential to cause harm (hazard identification). Analyse and evaluate the risk associated with that hazard (risk analysis, and risk evaluation). Determine appropriate ways to eliminate the hazard, or control the risk when the hazard cannot be eliminated (risk control). Risk assessments are used to ensure everyone remains healthy and safe in accordance with The Health and Safety at Work etc Act 1974 and other associated laws and legislations.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024FDA2-C6E5-428D-98A9-528D56705FF5}" type="slidenum">
              <a:rPr lang="en-GB" smtClean="0"/>
              <a:t>26</a:t>
            </a:fld>
            <a:endParaRPr lang="en-GB"/>
          </a:p>
        </p:txBody>
      </p:sp>
    </p:spTree>
    <p:extLst>
      <p:ext uri="{BB962C8B-B14F-4D97-AF65-F5344CB8AC3E}">
        <p14:creationId xmlns:p14="http://schemas.microsoft.com/office/powerpoint/2010/main" val="110577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3549-38C3-F5BA-473B-45232D67A9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6AB57C-6B2E-D059-4002-1D1C11BA4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863F71-743E-2B6B-1E8E-EB5271E0A546}"/>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5" name="Footer Placeholder 4">
            <a:extLst>
              <a:ext uri="{FF2B5EF4-FFF2-40B4-BE49-F238E27FC236}">
                <a16:creationId xmlns:a16="http://schemas.microsoft.com/office/drawing/2014/main" id="{C90F3C57-2DF5-1074-2750-D90B60E54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EE7123-6AFB-32EB-8C78-195520966480}"/>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280058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4132-9991-B94C-E9B5-F6AB36EC3B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E0BF3E-C357-DC14-2700-9CE7103E3A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013790-F82B-3163-A8ED-03EDA0F80CDC}"/>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5" name="Footer Placeholder 4">
            <a:extLst>
              <a:ext uri="{FF2B5EF4-FFF2-40B4-BE49-F238E27FC236}">
                <a16:creationId xmlns:a16="http://schemas.microsoft.com/office/drawing/2014/main" id="{6CC799C1-5D51-5A5F-9069-EDF442CC81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0F69C-6970-0856-69ED-BC9574444BFF}"/>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352194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2AF79-D715-8DD8-F9E1-90791FA6C3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32114B-4448-1451-F4CB-81BA3060AA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13FBD-7C35-8F2D-618A-DD26BFA7E919}"/>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5" name="Footer Placeholder 4">
            <a:extLst>
              <a:ext uri="{FF2B5EF4-FFF2-40B4-BE49-F238E27FC236}">
                <a16:creationId xmlns:a16="http://schemas.microsoft.com/office/drawing/2014/main" id="{90D71D8D-D44B-CA17-0714-7CB8BAE3A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D7BD8-56C7-53FB-3B2D-8E0800A2B12B}"/>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310996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71BD-8D65-F686-7C1E-C30773F10A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ABFBA2-4AB8-1FD6-9F2F-8EAC210CF9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9F393-1ABF-E5E3-3427-43E85410002D}"/>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5" name="Footer Placeholder 4">
            <a:extLst>
              <a:ext uri="{FF2B5EF4-FFF2-40B4-BE49-F238E27FC236}">
                <a16:creationId xmlns:a16="http://schemas.microsoft.com/office/drawing/2014/main" id="{3BD4B3C6-96BB-949F-3483-B2E3E218DD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FB36B1-52CA-1245-72A5-268F9202B568}"/>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227512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3ACE-361A-F90F-6939-0821C8CBA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D7FC9D-1414-B70A-BF85-13B269A644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66A99-A5F4-9F85-458F-EACFAE98157E}"/>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5" name="Footer Placeholder 4">
            <a:extLst>
              <a:ext uri="{FF2B5EF4-FFF2-40B4-BE49-F238E27FC236}">
                <a16:creationId xmlns:a16="http://schemas.microsoft.com/office/drawing/2014/main" id="{CFA68636-D1A2-0C93-465C-CBE5292E2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B1AF2-2BAB-8878-5C1F-9846D2AD4665}"/>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241156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80F1-701C-4925-D20D-F0D061EEA6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C987F2-175B-6B82-1B8F-38850540BC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AEBC69-0E5E-BA1E-1B9E-28C1238A95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3F2EB8-9F18-AC76-C412-818476D7FC00}"/>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6" name="Footer Placeholder 5">
            <a:extLst>
              <a:ext uri="{FF2B5EF4-FFF2-40B4-BE49-F238E27FC236}">
                <a16:creationId xmlns:a16="http://schemas.microsoft.com/office/drawing/2014/main" id="{938DA705-2A1A-B954-C2FB-33D5B822AA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E5369C-681C-1E8E-CC72-C896FDACEAB6}"/>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34392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5E28-0233-48C4-C627-84A8FDEE4D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012E58-DEBF-E91D-D0A0-44E010991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2404B-1C31-032B-D790-9D28050785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7E7B21-66EC-66A0-66FF-743403FA4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77BCE8-2445-FCC6-75DE-CFEA76A449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DD95AD-E194-4538-6535-3088E7F3BB1F}"/>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8" name="Footer Placeholder 7">
            <a:extLst>
              <a:ext uri="{FF2B5EF4-FFF2-40B4-BE49-F238E27FC236}">
                <a16:creationId xmlns:a16="http://schemas.microsoft.com/office/drawing/2014/main" id="{4E657092-72E7-1B30-039A-7CDD6A0810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B2B511-87C9-75CE-E7D1-274127E28F27}"/>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143057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06D0-0934-8DD6-3BF3-03409F74D1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6DDAC3-EB62-9293-FEE9-34730EF77AF4}"/>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4" name="Footer Placeholder 3">
            <a:extLst>
              <a:ext uri="{FF2B5EF4-FFF2-40B4-BE49-F238E27FC236}">
                <a16:creationId xmlns:a16="http://schemas.microsoft.com/office/drawing/2014/main" id="{E48BE9E5-F89A-94AD-8AD9-619633028C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0F5270-8C6F-6472-A1BF-1F4BFAF9F5FC}"/>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2967648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6350B-F70B-AB05-A2B1-7C5D2E781BF3}"/>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3" name="Footer Placeholder 2">
            <a:extLst>
              <a:ext uri="{FF2B5EF4-FFF2-40B4-BE49-F238E27FC236}">
                <a16:creationId xmlns:a16="http://schemas.microsoft.com/office/drawing/2014/main" id="{1C279E22-7B36-1BFC-0526-F152F17C6D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A716C9-5075-9B23-B8B8-DBB455BA543B}"/>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186179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C8888-3D91-56ED-465C-8729E1BF1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7CF0DA-E7F8-A9EA-F27B-F2BC670B3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B4159F-E4FA-A547-E589-CF86376C2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0897A-2302-6A11-E9E2-B43A8B4CF363}"/>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6" name="Footer Placeholder 5">
            <a:extLst>
              <a:ext uri="{FF2B5EF4-FFF2-40B4-BE49-F238E27FC236}">
                <a16:creationId xmlns:a16="http://schemas.microsoft.com/office/drawing/2014/main" id="{3682E087-83FC-CEB1-E5B7-FB9BC2ECE8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759713-2AC0-C289-CD9D-1DD5E6616DF9}"/>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102498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1642-0EF2-C767-18E0-BE63319EF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ADB816-DBA1-2EDE-79CA-E50A5AFC9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8611CD-555C-E5B5-3835-C0DF094A2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EF64F-6DC9-EC58-B170-40FC1185672D}"/>
              </a:ext>
            </a:extLst>
          </p:cNvPr>
          <p:cNvSpPr>
            <a:spLocks noGrp="1"/>
          </p:cNvSpPr>
          <p:nvPr>
            <p:ph type="dt" sz="half" idx="10"/>
          </p:nvPr>
        </p:nvSpPr>
        <p:spPr/>
        <p:txBody>
          <a:bodyPr/>
          <a:lstStyle/>
          <a:p>
            <a:fld id="{DEE75F15-D33A-4779-AD20-A4089D79F4BB}" type="datetimeFigureOut">
              <a:rPr lang="en-GB" smtClean="0"/>
              <a:t>07/11/2023</a:t>
            </a:fld>
            <a:endParaRPr lang="en-GB"/>
          </a:p>
        </p:txBody>
      </p:sp>
      <p:sp>
        <p:nvSpPr>
          <p:cNvPr id="6" name="Footer Placeholder 5">
            <a:extLst>
              <a:ext uri="{FF2B5EF4-FFF2-40B4-BE49-F238E27FC236}">
                <a16:creationId xmlns:a16="http://schemas.microsoft.com/office/drawing/2014/main" id="{16423203-C3EE-2046-8C4D-21F38CC289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170C82-4191-F79E-70CB-979598AD6E5D}"/>
              </a:ext>
            </a:extLst>
          </p:cNvPr>
          <p:cNvSpPr>
            <a:spLocks noGrp="1"/>
          </p:cNvSpPr>
          <p:nvPr>
            <p:ph type="sldNum" sz="quarter" idx="12"/>
          </p:nvPr>
        </p:nvSpPr>
        <p:spPr/>
        <p:txBody>
          <a:bodyPr/>
          <a:lstStyle/>
          <a:p>
            <a:fld id="{CB385297-295D-4A13-906D-C5E1448F2D4A}" type="slidenum">
              <a:rPr lang="en-GB" smtClean="0"/>
              <a:t>‹#›</a:t>
            </a:fld>
            <a:endParaRPr lang="en-GB"/>
          </a:p>
        </p:txBody>
      </p:sp>
    </p:spTree>
    <p:extLst>
      <p:ext uri="{BB962C8B-B14F-4D97-AF65-F5344CB8AC3E}">
        <p14:creationId xmlns:p14="http://schemas.microsoft.com/office/powerpoint/2010/main" val="132783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A8C6F-59A6-4781-C870-0A02D2C45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857C26-30AF-AC2B-5787-8C82D807E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D84F7-71EC-1C05-A8FA-4867ECD091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75F15-D33A-4779-AD20-A4089D79F4BB}" type="datetimeFigureOut">
              <a:rPr lang="en-GB" smtClean="0"/>
              <a:t>07/11/2023</a:t>
            </a:fld>
            <a:endParaRPr lang="en-GB"/>
          </a:p>
        </p:txBody>
      </p:sp>
      <p:sp>
        <p:nvSpPr>
          <p:cNvPr id="5" name="Footer Placeholder 4">
            <a:extLst>
              <a:ext uri="{FF2B5EF4-FFF2-40B4-BE49-F238E27FC236}">
                <a16:creationId xmlns:a16="http://schemas.microsoft.com/office/drawing/2014/main" id="{1BC9403F-B182-EB92-7A66-F93429279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DFB8AC-DD89-0B61-6616-A5AEDB2DF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85297-295D-4A13-906D-C5E1448F2D4A}" type="slidenum">
              <a:rPr lang="en-GB" smtClean="0"/>
              <a:t>‹#›</a:t>
            </a:fld>
            <a:endParaRPr lang="en-GB"/>
          </a:p>
        </p:txBody>
      </p:sp>
    </p:spTree>
    <p:extLst>
      <p:ext uri="{BB962C8B-B14F-4D97-AF65-F5344CB8AC3E}">
        <p14:creationId xmlns:p14="http://schemas.microsoft.com/office/powerpoint/2010/main" val="287804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1.png"/><Relationship Id="rId18" Type="http://schemas.openxmlformats.org/officeDocument/2006/relationships/image" Target="../media/image32.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29.png"/><Relationship Id="rId10" Type="http://schemas.openxmlformats.org/officeDocument/2006/relationships/image" Target="../media/image26.svg"/><Relationship Id="rId19" Type="http://schemas.openxmlformats.org/officeDocument/2006/relationships/image" Target="../media/image33.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766D-ABEB-E657-0AAD-77DD0A0FF3B5}"/>
              </a:ext>
            </a:extLst>
          </p:cNvPr>
          <p:cNvSpPr>
            <a:spLocks noGrp="1"/>
          </p:cNvSpPr>
          <p:nvPr>
            <p:ph type="ctrTitle"/>
          </p:nvPr>
        </p:nvSpPr>
        <p:spPr>
          <a:xfrm>
            <a:off x="480345" y="2604845"/>
            <a:ext cx="4185730" cy="1648310"/>
          </a:xfrm>
        </p:spPr>
        <p:txBody>
          <a:bodyPr>
            <a:normAutofit fontScale="90000"/>
          </a:bodyPr>
          <a:lstStyle/>
          <a:p>
            <a:r>
              <a:rPr lang="en-GB" b="1" dirty="0">
                <a:latin typeface="Segoe UI" panose="020B0502040204020203" pitchFamily="34" charset="0"/>
                <a:cs typeface="Segoe UI" panose="020B0502040204020203" pitchFamily="34" charset="0"/>
              </a:rPr>
              <a:t>SEMESTER 2 PROPOSALS</a:t>
            </a:r>
          </a:p>
        </p:txBody>
      </p:sp>
      <p:grpSp>
        <p:nvGrpSpPr>
          <p:cNvPr id="3" name="Group 2">
            <a:extLst>
              <a:ext uri="{FF2B5EF4-FFF2-40B4-BE49-F238E27FC236}">
                <a16:creationId xmlns:a16="http://schemas.microsoft.com/office/drawing/2014/main" id="{E1082E3B-3C6B-0802-EBF5-096BFFB53339}"/>
              </a:ext>
              <a:ext uri="{C183D7F6-B498-43B3-948B-1728B52AA6E4}">
                <adec:decorative xmlns:adec="http://schemas.microsoft.com/office/drawing/2017/decorative" val="1"/>
              </a:ext>
            </a:extLst>
          </p:cNvPr>
          <p:cNvGrpSpPr/>
          <p:nvPr/>
        </p:nvGrpSpPr>
        <p:grpSpPr>
          <a:xfrm>
            <a:off x="4855953" y="-2833465"/>
            <a:ext cx="8948964" cy="12105059"/>
            <a:chOff x="4855953" y="-2833465"/>
            <a:chExt cx="8948964" cy="12105059"/>
          </a:xfrm>
        </p:grpSpPr>
        <p:sp>
          <p:nvSpPr>
            <p:cNvPr id="4" name="Freeform 10">
              <a:extLst>
                <a:ext uri="{FF2B5EF4-FFF2-40B4-BE49-F238E27FC236}">
                  <a16:creationId xmlns:a16="http://schemas.microsoft.com/office/drawing/2014/main" id="{82D37BBA-08C9-90A1-BDDD-BED6DF278C30}"/>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solidFill>
              <a:srgbClr val="22D4C5"/>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7742FB86-6814-6EB8-E44F-A6BD14DD5F77}"/>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2">
              <a:extLst>
                <a:ext uri="{FF2B5EF4-FFF2-40B4-BE49-F238E27FC236}">
                  <a16:creationId xmlns:a16="http://schemas.microsoft.com/office/drawing/2014/main" id="{8CBACD1F-32FA-E9D8-3591-26452F9332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solidFill>
              <a:srgbClr val="73DEAA"/>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sp>
        <p:nvSpPr>
          <p:cNvPr id="14" name="Oval 13">
            <a:extLst>
              <a:ext uri="{FF2B5EF4-FFF2-40B4-BE49-F238E27FC236}">
                <a16:creationId xmlns:a16="http://schemas.microsoft.com/office/drawing/2014/main" id="{FC3DFA1C-2F33-1D33-99B6-5658B9C27BA2}"/>
              </a:ext>
            </a:extLst>
          </p:cNvPr>
          <p:cNvSpPr/>
          <p:nvPr/>
        </p:nvSpPr>
        <p:spPr>
          <a:xfrm>
            <a:off x="6683644" y="1139400"/>
            <a:ext cx="4579620" cy="457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3" name="Picture 12" descr="Logo, company name&#10;&#10;Description automatically generated">
            <a:extLst>
              <a:ext uri="{FF2B5EF4-FFF2-40B4-BE49-F238E27FC236}">
                <a16:creationId xmlns:a16="http://schemas.microsoft.com/office/drawing/2014/main" id="{582D1BBB-D8DE-70C8-28AA-C69B9992B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876" y="2066751"/>
            <a:ext cx="2891155" cy="2891155"/>
          </a:xfrm>
          <a:prstGeom prst="rect">
            <a:avLst/>
          </a:prstGeom>
        </p:spPr>
      </p:pic>
    </p:spTree>
    <p:extLst>
      <p:ext uri="{BB962C8B-B14F-4D97-AF65-F5344CB8AC3E}">
        <p14:creationId xmlns:p14="http://schemas.microsoft.com/office/powerpoint/2010/main" val="63593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DA8B1F5-761C-230E-220B-CBF6C10F6D51}"/>
              </a:ext>
            </a:extLst>
          </p:cNvPr>
          <p:cNvGraphicFramePr>
            <a:graphicFrameLocks noGrp="1"/>
          </p:cNvGraphicFramePr>
          <p:nvPr>
            <p:ph idx="1"/>
            <p:extLst>
              <p:ext uri="{D42A27DB-BD31-4B8C-83A1-F6EECF244321}">
                <p14:modId xmlns:p14="http://schemas.microsoft.com/office/powerpoint/2010/main" val="1776880520"/>
              </p:ext>
            </p:extLst>
          </p:nvPr>
        </p:nvGraphicFramePr>
        <p:xfrm>
          <a:off x="1393677" y="1152297"/>
          <a:ext cx="1024103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BD6BA9BA-B63E-D2A4-CE1F-D7370CAE9DDB}"/>
              </a:ext>
            </a:extLst>
          </p:cNvPr>
          <p:cNvSpPr/>
          <p:nvPr/>
        </p:nvSpPr>
        <p:spPr>
          <a:xfrm>
            <a:off x="3783172" y="3148925"/>
            <a:ext cx="4732020" cy="13028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grpSp>
        <p:nvGrpSpPr>
          <p:cNvPr id="18" name="Group 17">
            <a:extLst>
              <a:ext uri="{FF2B5EF4-FFF2-40B4-BE49-F238E27FC236}">
                <a16:creationId xmlns:a16="http://schemas.microsoft.com/office/drawing/2014/main" id="{0E4F0276-0FA4-D0D2-C59B-B2C32141E72B}"/>
              </a:ext>
            </a:extLst>
          </p:cNvPr>
          <p:cNvGrpSpPr/>
          <p:nvPr/>
        </p:nvGrpSpPr>
        <p:grpSpPr>
          <a:xfrm>
            <a:off x="2474397" y="2816175"/>
            <a:ext cx="6205977" cy="2687460"/>
            <a:chOff x="-401755" y="1556019"/>
            <a:chExt cx="6205977" cy="2687460"/>
          </a:xfrm>
        </p:grpSpPr>
        <p:sp>
          <p:nvSpPr>
            <p:cNvPr id="19" name="Rectangle 18">
              <a:extLst>
                <a:ext uri="{FF2B5EF4-FFF2-40B4-BE49-F238E27FC236}">
                  <a16:creationId xmlns:a16="http://schemas.microsoft.com/office/drawing/2014/main" id="{6E7943ED-5CDC-F103-AD1E-5FAB78DEA49F}"/>
                </a:ext>
              </a:extLst>
            </p:cNvPr>
            <p:cNvSpPr/>
            <p:nvPr/>
          </p:nvSpPr>
          <p:spPr>
            <a:xfrm>
              <a:off x="1072202" y="1556019"/>
              <a:ext cx="4732020" cy="12392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TextBox 19">
              <a:extLst>
                <a:ext uri="{FF2B5EF4-FFF2-40B4-BE49-F238E27FC236}">
                  <a16:creationId xmlns:a16="http://schemas.microsoft.com/office/drawing/2014/main" id="{D3567EF1-84D3-BE13-9B6E-82B68A93A15F}"/>
                </a:ext>
              </a:extLst>
            </p:cNvPr>
            <p:cNvSpPr txBox="1"/>
            <p:nvPr/>
          </p:nvSpPr>
          <p:spPr>
            <a:xfrm>
              <a:off x="-401755" y="3004181"/>
              <a:ext cx="4732020" cy="12392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GB" sz="2500" kern="1200" dirty="0"/>
                <a:t>Approximate Run Time</a:t>
              </a:r>
              <a:endParaRPr lang="en-US" sz="2500" kern="1200" dirty="0"/>
            </a:p>
          </p:txBody>
        </p:sp>
      </p:grpSp>
      <p:grpSp>
        <p:nvGrpSpPr>
          <p:cNvPr id="2" name="Group 1">
            <a:extLst>
              <a:ext uri="{FF2B5EF4-FFF2-40B4-BE49-F238E27FC236}">
                <a16:creationId xmlns:a16="http://schemas.microsoft.com/office/drawing/2014/main" id="{0299638A-95E1-B8AF-C79C-5A5CC46E521D}"/>
              </a:ext>
            </a:extLst>
          </p:cNvPr>
          <p:cNvGrpSpPr/>
          <p:nvPr/>
        </p:nvGrpSpPr>
        <p:grpSpPr>
          <a:xfrm>
            <a:off x="5719867" y="4264337"/>
            <a:ext cx="5590650" cy="1239298"/>
            <a:chOff x="4308227" y="1550393"/>
            <a:chExt cx="5590650" cy="1239298"/>
          </a:xfrm>
        </p:grpSpPr>
        <p:sp>
          <p:nvSpPr>
            <p:cNvPr id="3" name="Rectangle 2">
              <a:extLst>
                <a:ext uri="{FF2B5EF4-FFF2-40B4-BE49-F238E27FC236}">
                  <a16:creationId xmlns:a16="http://schemas.microsoft.com/office/drawing/2014/main" id="{D71C448F-BA8B-15D0-FF88-96D72E8F8793}"/>
                </a:ext>
              </a:extLst>
            </p:cNvPr>
            <p:cNvSpPr/>
            <p:nvPr/>
          </p:nvSpPr>
          <p:spPr>
            <a:xfrm>
              <a:off x="4308227" y="1550393"/>
              <a:ext cx="5590650" cy="12392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4" name="TextBox 3">
              <a:extLst>
                <a:ext uri="{FF2B5EF4-FFF2-40B4-BE49-F238E27FC236}">
                  <a16:creationId xmlns:a16="http://schemas.microsoft.com/office/drawing/2014/main" id="{5653538F-E89E-2580-E143-E9BB1519829E}"/>
                </a:ext>
              </a:extLst>
            </p:cNvPr>
            <p:cNvSpPr txBox="1"/>
            <p:nvPr/>
          </p:nvSpPr>
          <p:spPr>
            <a:xfrm>
              <a:off x="4308227" y="1550393"/>
              <a:ext cx="5590650" cy="12392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1159" tIns="131159" rIns="131159" bIns="131159" numCol="1" spcCol="1270" anchor="ctr" anchorCtr="0">
              <a:noAutofit/>
            </a:bodyPr>
            <a:lstStyle/>
            <a:p>
              <a:r>
                <a:rPr lang="en-GB" sz="1600" kern="100" dirty="0">
                  <a:effectLst/>
                  <a:latin typeface="Calibri (Body)"/>
                  <a:ea typeface="Calibri" panose="020F0502020204030204" pitchFamily="34" charset="0"/>
                  <a:cs typeface="Times New Roman" panose="02020603050405020304" pitchFamily="18" charset="0"/>
                </a:rPr>
                <a:t>From what you have seen of other productions of this play or if it is student-written, try and speak it at the pace you feel it should be performed for a few pages, and then from that, calculate the run time.</a:t>
              </a:r>
            </a:p>
          </p:txBody>
        </p:sp>
      </p:grpSp>
    </p:spTree>
    <p:extLst>
      <p:ext uri="{BB962C8B-B14F-4D97-AF65-F5344CB8AC3E}">
        <p14:creationId xmlns:p14="http://schemas.microsoft.com/office/powerpoint/2010/main" val="311996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6C754-2777-1023-609D-3CB869A93210}"/>
              </a:ext>
            </a:extLst>
          </p:cNvPr>
          <p:cNvSpPr>
            <a:spLocks noGrp="1"/>
          </p:cNvSpPr>
          <p:nvPr>
            <p:ph type="title"/>
          </p:nvPr>
        </p:nvSpPr>
        <p:spPr>
          <a:xfrm>
            <a:off x="6093705" y="480853"/>
            <a:ext cx="4977976" cy="1454051"/>
          </a:xfrm>
        </p:spPr>
        <p:txBody>
          <a:bodyPr>
            <a:normAutofit/>
          </a:bodyPr>
          <a:lstStyle/>
          <a:p>
            <a:r>
              <a:rPr lang="en-GB" sz="3600" b="1" dirty="0">
                <a:solidFill>
                  <a:schemeClr val="tx2"/>
                </a:solidFill>
                <a:latin typeface="Segoe UI" panose="020B0502040204020203" pitchFamily="34" charset="0"/>
                <a:cs typeface="Segoe UI" panose="020B0502040204020203" pitchFamily="34" charset="0"/>
              </a:rPr>
              <a:t>RIGHTS</a:t>
            </a:r>
          </a:p>
        </p:txBody>
      </p:sp>
      <p:pic>
        <p:nvPicPr>
          <p:cNvPr id="7" name="Graphic 6" descr="Envelope">
            <a:extLst>
              <a:ext uri="{FF2B5EF4-FFF2-40B4-BE49-F238E27FC236}">
                <a16:creationId xmlns:a16="http://schemas.microsoft.com/office/drawing/2014/main" id="{476A0205-1010-14B2-A774-5EC568721F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D590137E-64A0-097B-B3DF-5231B2735216}"/>
              </a:ext>
            </a:extLst>
          </p:cNvPr>
          <p:cNvSpPr>
            <a:spLocks noGrp="1"/>
          </p:cNvSpPr>
          <p:nvPr>
            <p:ph idx="1"/>
          </p:nvPr>
        </p:nvSpPr>
        <p:spPr>
          <a:xfrm>
            <a:off x="6093705" y="2187156"/>
            <a:ext cx="4977578" cy="3639289"/>
          </a:xfrm>
        </p:spPr>
        <p:txBody>
          <a:bodyPr anchor="ctr">
            <a:noAutofit/>
          </a:bodyPr>
          <a:lstStyle/>
          <a:p>
            <a:pPr marL="0" indent="0">
              <a:spcBef>
                <a:spcPts val="0"/>
              </a:spcBef>
              <a:spcAft>
                <a:spcPts val="800"/>
              </a:spcAft>
              <a:buNone/>
            </a:pPr>
            <a:r>
              <a:rPr lang="en-GB" sz="2000" kern="100" dirty="0">
                <a:solidFill>
                  <a:schemeClr val="tx2"/>
                </a:solidFill>
                <a:effectLst/>
                <a:latin typeface="Calibri (Body)"/>
                <a:ea typeface="Calibri" panose="020F0502020204030204" pitchFamily="34" charset="0"/>
                <a:cs typeface="Times New Roman" panose="02020603050405020304" pitchFamily="18" charset="0"/>
              </a:rPr>
              <a:t>Please get in touch with the respective rights company that holds the performing rights of the show you are hoping to present and include this communication within this form. It is possible that there are no rights costs; however, it is still worth checking this rather than assuming. </a:t>
            </a:r>
          </a:p>
          <a:p>
            <a:pPr marL="0" indent="0">
              <a:spcBef>
                <a:spcPts val="0"/>
              </a:spcBef>
              <a:spcAft>
                <a:spcPts val="800"/>
              </a:spcAft>
              <a:buNone/>
            </a:pPr>
            <a:r>
              <a:rPr lang="en-GB" sz="2000" kern="100" dirty="0">
                <a:solidFill>
                  <a:schemeClr val="tx2"/>
                </a:solidFill>
                <a:effectLst/>
                <a:latin typeface="Calibri (Body)"/>
                <a:ea typeface="Calibri" panose="020F0502020204030204" pitchFamily="34" charset="0"/>
                <a:cs typeface="Times New Roman" panose="02020603050405020304" pitchFamily="18" charset="0"/>
              </a:rPr>
              <a:t>The rights for most shows are overseen by:</a:t>
            </a:r>
          </a:p>
          <a:p>
            <a:pPr marL="342900" lvl="0" indent="-342900">
              <a:spcBef>
                <a:spcPts val="0"/>
              </a:spcBef>
              <a:buFont typeface="Calibri" panose="020F0502020204030204" pitchFamily="34" charset="0"/>
              <a:buChar char="-"/>
            </a:pPr>
            <a:r>
              <a:rPr lang="en-GB" sz="2000" kern="100" dirty="0">
                <a:solidFill>
                  <a:schemeClr val="tx2"/>
                </a:solidFill>
                <a:effectLst/>
                <a:latin typeface="Calibri (Body)"/>
                <a:ea typeface="Calibri" panose="020F0502020204030204" pitchFamily="34" charset="0"/>
                <a:cs typeface="Times New Roman" panose="02020603050405020304" pitchFamily="18" charset="0"/>
              </a:rPr>
              <a:t>Concord Theatricals (previously Samuel French Ltd) </a:t>
            </a:r>
          </a:p>
          <a:p>
            <a:pPr marL="342900" lvl="0" indent="-342900">
              <a:spcBef>
                <a:spcPts val="0"/>
              </a:spcBef>
              <a:buFont typeface="Calibri" panose="020F0502020204030204" pitchFamily="34" charset="0"/>
              <a:buChar char="-"/>
            </a:pPr>
            <a:r>
              <a:rPr lang="en-GB" sz="2000" kern="100" dirty="0">
                <a:solidFill>
                  <a:schemeClr val="tx2"/>
                </a:solidFill>
                <a:effectLst/>
                <a:latin typeface="Calibri (Body)"/>
                <a:ea typeface="Calibri" panose="020F0502020204030204" pitchFamily="34" charset="0"/>
                <a:cs typeface="Times New Roman" panose="02020603050405020304" pitchFamily="18" charset="0"/>
              </a:rPr>
              <a:t>Nick Hern </a:t>
            </a:r>
          </a:p>
          <a:p>
            <a:pPr marL="342900" lvl="0" indent="-342900">
              <a:spcBef>
                <a:spcPts val="0"/>
              </a:spcBef>
              <a:buFont typeface="Calibri" panose="020F0502020204030204" pitchFamily="34" charset="0"/>
              <a:buChar char="-"/>
            </a:pPr>
            <a:r>
              <a:rPr lang="en-GB" sz="2000" kern="100" dirty="0">
                <a:solidFill>
                  <a:schemeClr val="tx2"/>
                </a:solidFill>
                <a:effectLst/>
                <a:latin typeface="Calibri (Body)"/>
                <a:ea typeface="Calibri" panose="020F0502020204030204" pitchFamily="34" charset="0"/>
                <a:cs typeface="Times New Roman" panose="02020603050405020304" pitchFamily="18" charset="0"/>
              </a:rPr>
              <a:t>United Agents </a:t>
            </a:r>
          </a:p>
          <a:p>
            <a:pPr marL="342900" lvl="0" indent="-342900">
              <a:spcBef>
                <a:spcPts val="0"/>
              </a:spcBef>
              <a:buFont typeface="Calibri" panose="020F0502020204030204" pitchFamily="34" charset="0"/>
              <a:buChar char="-"/>
            </a:pPr>
            <a:r>
              <a:rPr lang="en-GB" sz="2000" kern="100" dirty="0">
                <a:solidFill>
                  <a:schemeClr val="tx2"/>
                </a:solidFill>
                <a:effectLst/>
                <a:latin typeface="Calibri (Body)"/>
                <a:ea typeface="Calibri" panose="020F0502020204030204" pitchFamily="34" charset="0"/>
                <a:cs typeface="Times New Roman" panose="02020603050405020304" pitchFamily="18" charset="0"/>
              </a:rPr>
              <a:t>Josef Weinberger Ltd. </a:t>
            </a:r>
            <a:br>
              <a:rPr lang="en-GB" sz="2000" kern="100" dirty="0">
                <a:solidFill>
                  <a:schemeClr val="tx2"/>
                </a:solidFill>
                <a:latin typeface="Calibri (Body)"/>
                <a:ea typeface="Calibri" panose="020F0502020204030204" pitchFamily="34" charset="0"/>
                <a:cs typeface="Times New Roman" panose="02020603050405020304" pitchFamily="18" charset="0"/>
              </a:rPr>
            </a:br>
            <a:endParaRPr lang="en-GB" sz="2000" kern="100" dirty="0">
              <a:solidFill>
                <a:schemeClr val="tx2"/>
              </a:solidFill>
              <a:latin typeface="Calibri (Body)"/>
              <a:ea typeface="Calibri" panose="020F0502020204030204" pitchFamily="34" charset="0"/>
              <a:cs typeface="Times New Roman" panose="02020603050405020304" pitchFamily="18" charset="0"/>
            </a:endParaRPr>
          </a:p>
          <a:p>
            <a:pPr marL="0" lvl="0" indent="0">
              <a:spcBef>
                <a:spcPts val="0"/>
              </a:spcBef>
              <a:buNone/>
            </a:pPr>
            <a:r>
              <a:rPr lang="en-GB" sz="2000" kern="100" dirty="0">
                <a:solidFill>
                  <a:schemeClr val="tx2"/>
                </a:solidFill>
                <a:latin typeface="Calibri (Body)"/>
                <a:ea typeface="Calibri" panose="020F0502020204030204" pitchFamily="34" charset="0"/>
                <a:cs typeface="Times New Roman" panose="02020603050405020304" pitchFamily="18" charset="0"/>
              </a:rPr>
              <a:t>Any plays written by a playwright who has been dead for more than 70 years don’t require rights agreements. </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7115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CE7F058-F194-9437-C9B0-8435C0B9D50E}"/>
              </a:ext>
            </a:extLst>
          </p:cNvPr>
          <p:cNvGrpSpPr/>
          <p:nvPr/>
        </p:nvGrpSpPr>
        <p:grpSpPr>
          <a:xfrm>
            <a:off x="2026621" y="3209753"/>
            <a:ext cx="8117194" cy="1524000"/>
            <a:chOff x="2026621" y="1441733"/>
            <a:chExt cx="8117194" cy="1524000"/>
          </a:xfrm>
          <a:solidFill>
            <a:srgbClr val="00FFCC"/>
          </a:solidFill>
        </p:grpSpPr>
        <p:sp>
          <p:nvSpPr>
            <p:cNvPr id="41" name="Rectangle: Rounded Corners 40">
              <a:extLst>
                <a:ext uri="{FF2B5EF4-FFF2-40B4-BE49-F238E27FC236}">
                  <a16:creationId xmlns:a16="http://schemas.microsoft.com/office/drawing/2014/main" id="{BC9E2F39-3671-653E-143F-0E093D5D305E}"/>
                </a:ext>
              </a:extLst>
            </p:cNvPr>
            <p:cNvSpPr/>
            <p:nvPr/>
          </p:nvSpPr>
          <p:spPr>
            <a:xfrm>
              <a:off x="4842227" y="1441733"/>
              <a:ext cx="2518393" cy="1524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81BDBE82-0F95-9A82-24F3-DD61A952CDFF}"/>
                </a:ext>
              </a:extLst>
            </p:cNvPr>
            <p:cNvSpPr/>
            <p:nvPr/>
          </p:nvSpPr>
          <p:spPr>
            <a:xfrm>
              <a:off x="7625422" y="1441733"/>
              <a:ext cx="2518393" cy="1524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8587D863-01BC-85C2-1D55-48F42579E483}"/>
                </a:ext>
              </a:extLst>
            </p:cNvPr>
            <p:cNvSpPr/>
            <p:nvPr/>
          </p:nvSpPr>
          <p:spPr>
            <a:xfrm>
              <a:off x="2026621" y="1441733"/>
              <a:ext cx="2518393" cy="1524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4D8202E4-E8F9-CDF3-2371-09EAFB38BF4D}"/>
              </a:ext>
            </a:extLst>
          </p:cNvPr>
          <p:cNvGrpSpPr/>
          <p:nvPr/>
        </p:nvGrpSpPr>
        <p:grpSpPr>
          <a:xfrm>
            <a:off x="2042804" y="4979943"/>
            <a:ext cx="8117194" cy="1524000"/>
            <a:chOff x="2026621" y="1441733"/>
            <a:chExt cx="8117194" cy="1524000"/>
          </a:xfrm>
          <a:solidFill>
            <a:srgbClr val="00FFCC"/>
          </a:solidFill>
        </p:grpSpPr>
        <p:sp>
          <p:nvSpPr>
            <p:cNvPr id="45" name="Rectangle: Rounded Corners 44">
              <a:extLst>
                <a:ext uri="{FF2B5EF4-FFF2-40B4-BE49-F238E27FC236}">
                  <a16:creationId xmlns:a16="http://schemas.microsoft.com/office/drawing/2014/main" id="{6C857EE9-62A2-E66C-4DE3-AE41C75C38FD}"/>
                </a:ext>
              </a:extLst>
            </p:cNvPr>
            <p:cNvSpPr/>
            <p:nvPr/>
          </p:nvSpPr>
          <p:spPr>
            <a:xfrm>
              <a:off x="4842227" y="1441733"/>
              <a:ext cx="2518393" cy="1524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D9B456A9-0CD7-6406-99DA-17AFDD90B235}"/>
                </a:ext>
              </a:extLst>
            </p:cNvPr>
            <p:cNvSpPr/>
            <p:nvPr/>
          </p:nvSpPr>
          <p:spPr>
            <a:xfrm>
              <a:off x="7625422" y="1441733"/>
              <a:ext cx="2518393" cy="1524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A967760E-0AE2-FFF6-6AC7-BBD7687557B6}"/>
                </a:ext>
              </a:extLst>
            </p:cNvPr>
            <p:cNvSpPr/>
            <p:nvPr/>
          </p:nvSpPr>
          <p:spPr>
            <a:xfrm>
              <a:off x="2026621" y="1441733"/>
              <a:ext cx="2518393" cy="1524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5049DC54-6ABD-5776-4B94-442E3A545A81}"/>
              </a:ext>
            </a:extLst>
          </p:cNvPr>
          <p:cNvGrpSpPr/>
          <p:nvPr/>
        </p:nvGrpSpPr>
        <p:grpSpPr>
          <a:xfrm>
            <a:off x="2026621" y="1441733"/>
            <a:ext cx="8117194" cy="1524000"/>
            <a:chOff x="2026621" y="1441733"/>
            <a:chExt cx="8117194" cy="1524000"/>
          </a:xfrm>
          <a:solidFill>
            <a:srgbClr val="00FFCC"/>
          </a:solidFill>
        </p:grpSpPr>
        <p:sp>
          <p:nvSpPr>
            <p:cNvPr id="37" name="Rectangle: Rounded Corners 36">
              <a:extLst>
                <a:ext uri="{FF2B5EF4-FFF2-40B4-BE49-F238E27FC236}">
                  <a16:creationId xmlns:a16="http://schemas.microsoft.com/office/drawing/2014/main" id="{A1FDC835-DE4C-9DBD-E0D7-CF057D275E8B}"/>
                </a:ext>
              </a:extLst>
            </p:cNvPr>
            <p:cNvSpPr/>
            <p:nvPr/>
          </p:nvSpPr>
          <p:spPr>
            <a:xfrm>
              <a:off x="4842227" y="1441733"/>
              <a:ext cx="2518393" cy="1524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03DC974C-1F7E-53A8-DC4C-573F5CC0B335}"/>
                </a:ext>
              </a:extLst>
            </p:cNvPr>
            <p:cNvSpPr/>
            <p:nvPr/>
          </p:nvSpPr>
          <p:spPr>
            <a:xfrm>
              <a:off x="7625422" y="1441733"/>
              <a:ext cx="2518393" cy="1524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1023118F-736F-1975-42DA-DF29725392AE}"/>
                </a:ext>
              </a:extLst>
            </p:cNvPr>
            <p:cNvSpPr/>
            <p:nvPr/>
          </p:nvSpPr>
          <p:spPr>
            <a:xfrm>
              <a:off x="2026621" y="1441733"/>
              <a:ext cx="2518393" cy="1524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58690551-4AC6-CDD5-A24F-6AEFDAF83B35}"/>
              </a:ext>
            </a:extLst>
          </p:cNvPr>
          <p:cNvSpPr>
            <a:spLocks noGrp="1"/>
          </p:cNvSpPr>
          <p:nvPr>
            <p:ph type="title"/>
          </p:nvPr>
        </p:nvSpPr>
        <p:spPr/>
        <p:txBody>
          <a:bodyPr/>
          <a:lstStyle/>
          <a:p>
            <a:r>
              <a:rPr lang="en-GB" b="1" dirty="0">
                <a:latin typeface="Segoe UI" panose="020B0502040204020203" pitchFamily="34" charset="0"/>
                <a:cs typeface="Segoe UI" panose="020B0502040204020203" pitchFamily="34" charset="0"/>
              </a:rPr>
              <a:t>PRODUCTION TEAM</a:t>
            </a:r>
          </a:p>
        </p:txBody>
      </p:sp>
      <p:pic>
        <p:nvPicPr>
          <p:cNvPr id="8" name="Graphic 7" descr="Director's Chair outline">
            <a:extLst>
              <a:ext uri="{FF2B5EF4-FFF2-40B4-BE49-F238E27FC236}">
                <a16:creationId xmlns:a16="http://schemas.microsoft.com/office/drawing/2014/main" id="{188E53D4-E43A-6A3E-0E4C-D6C2898D4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7554" y="1484194"/>
            <a:ext cx="914400" cy="914400"/>
          </a:xfrm>
          <a:prstGeom prst="rect">
            <a:avLst/>
          </a:prstGeom>
        </p:spPr>
      </p:pic>
      <p:pic>
        <p:nvPicPr>
          <p:cNvPr id="10" name="Graphic 9" descr="List outline">
            <a:extLst>
              <a:ext uri="{FF2B5EF4-FFF2-40B4-BE49-F238E27FC236}">
                <a16:creationId xmlns:a16="http://schemas.microsoft.com/office/drawing/2014/main" id="{180E292E-3541-E140-2097-00E4B8EF7E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2168" y="1468658"/>
            <a:ext cx="914400" cy="914400"/>
          </a:xfrm>
          <a:prstGeom prst="rect">
            <a:avLst/>
          </a:prstGeom>
        </p:spPr>
      </p:pic>
      <p:pic>
        <p:nvPicPr>
          <p:cNvPr id="12" name="Graphic 11" descr="Online Network outline">
            <a:extLst>
              <a:ext uri="{FF2B5EF4-FFF2-40B4-BE49-F238E27FC236}">
                <a16:creationId xmlns:a16="http://schemas.microsoft.com/office/drawing/2014/main" id="{41DE5FF7-AF73-AFDA-3735-701FA68789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18021" y="1484194"/>
            <a:ext cx="914400" cy="914400"/>
          </a:xfrm>
          <a:prstGeom prst="rect">
            <a:avLst/>
          </a:prstGeom>
        </p:spPr>
      </p:pic>
      <p:pic>
        <p:nvPicPr>
          <p:cNvPr id="14" name="Graphic 13" descr="Lights On outline">
            <a:extLst>
              <a:ext uri="{FF2B5EF4-FFF2-40B4-BE49-F238E27FC236}">
                <a16:creationId xmlns:a16="http://schemas.microsoft.com/office/drawing/2014/main" id="{AFB93802-F5C0-D49B-F8AE-B4C9EAC60B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66796" y="3258403"/>
            <a:ext cx="914400" cy="914400"/>
          </a:xfrm>
          <a:prstGeom prst="rect">
            <a:avLst/>
          </a:prstGeom>
        </p:spPr>
      </p:pic>
      <p:pic>
        <p:nvPicPr>
          <p:cNvPr id="16" name="Graphic 15" descr="Volume outline">
            <a:extLst>
              <a:ext uri="{FF2B5EF4-FFF2-40B4-BE49-F238E27FC236}">
                <a16:creationId xmlns:a16="http://schemas.microsoft.com/office/drawing/2014/main" id="{7DD65A7C-E3DD-CEDE-FCA5-9F35E6B872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88172" y="3143403"/>
            <a:ext cx="914400" cy="914400"/>
          </a:xfrm>
          <a:prstGeom prst="rect">
            <a:avLst/>
          </a:prstGeom>
        </p:spPr>
      </p:pic>
      <p:pic>
        <p:nvPicPr>
          <p:cNvPr id="18" name="Graphic 17" descr="Performance Curtains outline">
            <a:extLst>
              <a:ext uri="{FF2B5EF4-FFF2-40B4-BE49-F238E27FC236}">
                <a16:creationId xmlns:a16="http://schemas.microsoft.com/office/drawing/2014/main" id="{C5DB2292-269A-E25E-257C-BA6327D25DB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26147" y="3235408"/>
            <a:ext cx="914400" cy="914400"/>
          </a:xfrm>
          <a:prstGeom prst="rect">
            <a:avLst/>
          </a:prstGeom>
        </p:spPr>
      </p:pic>
      <p:pic>
        <p:nvPicPr>
          <p:cNvPr id="20" name="Graphic 19" descr="Mannequin outline">
            <a:extLst>
              <a:ext uri="{FF2B5EF4-FFF2-40B4-BE49-F238E27FC236}">
                <a16:creationId xmlns:a16="http://schemas.microsoft.com/office/drawing/2014/main" id="{AD34C93D-AEC4-7B3D-A568-B151F49D62B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17427" y="5032612"/>
            <a:ext cx="914400" cy="914400"/>
          </a:xfrm>
          <a:prstGeom prst="rect">
            <a:avLst/>
          </a:prstGeom>
        </p:spPr>
      </p:pic>
      <p:pic>
        <p:nvPicPr>
          <p:cNvPr id="22" name="Graphic 21" descr="Couch outline">
            <a:extLst>
              <a:ext uri="{FF2B5EF4-FFF2-40B4-BE49-F238E27FC236}">
                <a16:creationId xmlns:a16="http://schemas.microsoft.com/office/drawing/2014/main" id="{F6720620-C936-7856-6903-53F12C6428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88172" y="4880710"/>
            <a:ext cx="914400" cy="914400"/>
          </a:xfrm>
          <a:prstGeom prst="rect">
            <a:avLst/>
          </a:prstGeom>
        </p:spPr>
      </p:pic>
      <p:pic>
        <p:nvPicPr>
          <p:cNvPr id="24" name="Graphic 23" descr="Hand outline">
            <a:extLst>
              <a:ext uri="{FF2B5EF4-FFF2-40B4-BE49-F238E27FC236}">
                <a16:creationId xmlns:a16="http://schemas.microsoft.com/office/drawing/2014/main" id="{A4C0B57D-77E3-C6A8-1550-5AA8403001E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01717" y="4977773"/>
            <a:ext cx="914400" cy="914400"/>
          </a:xfrm>
          <a:prstGeom prst="rect">
            <a:avLst/>
          </a:prstGeom>
        </p:spPr>
      </p:pic>
      <p:sp>
        <p:nvSpPr>
          <p:cNvPr id="26" name="Freeform: Shape 25">
            <a:extLst>
              <a:ext uri="{FF2B5EF4-FFF2-40B4-BE49-F238E27FC236}">
                <a16:creationId xmlns:a16="http://schemas.microsoft.com/office/drawing/2014/main" id="{83D000A9-3B13-56F7-C3DB-20CE448BE9C1}"/>
              </a:ext>
            </a:extLst>
          </p:cNvPr>
          <p:cNvSpPr/>
          <p:nvPr/>
        </p:nvSpPr>
        <p:spPr>
          <a:xfrm>
            <a:off x="2032000" y="1484192"/>
            <a:ext cx="2539999" cy="1524000"/>
          </a:xfrm>
          <a:custGeom>
            <a:avLst/>
            <a:gdLst>
              <a:gd name="connsiteX0" fmla="*/ 0 w 2539999"/>
              <a:gd name="connsiteY0" fmla="*/ 254005 h 1524000"/>
              <a:gd name="connsiteX1" fmla="*/ 254005 w 2539999"/>
              <a:gd name="connsiteY1" fmla="*/ 0 h 1524000"/>
              <a:gd name="connsiteX2" fmla="*/ 2285994 w 2539999"/>
              <a:gd name="connsiteY2" fmla="*/ 0 h 1524000"/>
              <a:gd name="connsiteX3" fmla="*/ 2539999 w 2539999"/>
              <a:gd name="connsiteY3" fmla="*/ 254005 h 1524000"/>
              <a:gd name="connsiteX4" fmla="*/ 2539999 w 2539999"/>
              <a:gd name="connsiteY4" fmla="*/ 1269995 h 1524000"/>
              <a:gd name="connsiteX5" fmla="*/ 2285994 w 2539999"/>
              <a:gd name="connsiteY5" fmla="*/ 1524000 h 1524000"/>
              <a:gd name="connsiteX6" fmla="*/ 254005 w 2539999"/>
              <a:gd name="connsiteY6" fmla="*/ 1524000 h 1524000"/>
              <a:gd name="connsiteX7" fmla="*/ 0 w 2539999"/>
              <a:gd name="connsiteY7" fmla="*/ 1269995 h 1524000"/>
              <a:gd name="connsiteX8" fmla="*/ 0 w 2539999"/>
              <a:gd name="connsiteY8"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999" h="1524000">
                <a:moveTo>
                  <a:pt x="0" y="254005"/>
                </a:moveTo>
                <a:cubicBezTo>
                  <a:pt x="0" y="113722"/>
                  <a:pt x="113722" y="0"/>
                  <a:pt x="254005" y="0"/>
                </a:cubicBezTo>
                <a:lnTo>
                  <a:pt x="2285994" y="0"/>
                </a:lnTo>
                <a:cubicBezTo>
                  <a:pt x="2426277" y="0"/>
                  <a:pt x="2539999" y="113722"/>
                  <a:pt x="2539999" y="254005"/>
                </a:cubicBezTo>
                <a:lnTo>
                  <a:pt x="2539999" y="1269995"/>
                </a:lnTo>
                <a:cubicBezTo>
                  <a:pt x="2539999" y="1410278"/>
                  <a:pt x="2426277" y="1524000"/>
                  <a:pt x="2285994" y="1524000"/>
                </a:cubicBezTo>
                <a:lnTo>
                  <a:pt x="254005" y="1524000"/>
                </a:lnTo>
                <a:cubicBezTo>
                  <a:pt x="113722" y="1524000"/>
                  <a:pt x="0" y="1410278"/>
                  <a:pt x="0" y="1269995"/>
                </a:cubicBezTo>
                <a:lnTo>
                  <a:pt x="0" y="25400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176" tIns="219176" rIns="219176" bIns="219176"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Director</a:t>
            </a:r>
          </a:p>
        </p:txBody>
      </p:sp>
      <p:sp>
        <p:nvSpPr>
          <p:cNvPr id="27" name="Freeform: Shape 26">
            <a:extLst>
              <a:ext uri="{FF2B5EF4-FFF2-40B4-BE49-F238E27FC236}">
                <a16:creationId xmlns:a16="http://schemas.microsoft.com/office/drawing/2014/main" id="{4C0742FC-A239-DDF3-3BDF-12760E4D283D}"/>
              </a:ext>
            </a:extLst>
          </p:cNvPr>
          <p:cNvSpPr/>
          <p:nvPr/>
        </p:nvSpPr>
        <p:spPr>
          <a:xfrm>
            <a:off x="4826000" y="1441733"/>
            <a:ext cx="2539999" cy="1524000"/>
          </a:xfrm>
          <a:custGeom>
            <a:avLst/>
            <a:gdLst>
              <a:gd name="connsiteX0" fmla="*/ 0 w 2539999"/>
              <a:gd name="connsiteY0" fmla="*/ 254005 h 1524000"/>
              <a:gd name="connsiteX1" fmla="*/ 254005 w 2539999"/>
              <a:gd name="connsiteY1" fmla="*/ 0 h 1524000"/>
              <a:gd name="connsiteX2" fmla="*/ 2285994 w 2539999"/>
              <a:gd name="connsiteY2" fmla="*/ 0 h 1524000"/>
              <a:gd name="connsiteX3" fmla="*/ 2539999 w 2539999"/>
              <a:gd name="connsiteY3" fmla="*/ 254005 h 1524000"/>
              <a:gd name="connsiteX4" fmla="*/ 2539999 w 2539999"/>
              <a:gd name="connsiteY4" fmla="*/ 1269995 h 1524000"/>
              <a:gd name="connsiteX5" fmla="*/ 2285994 w 2539999"/>
              <a:gd name="connsiteY5" fmla="*/ 1524000 h 1524000"/>
              <a:gd name="connsiteX6" fmla="*/ 254005 w 2539999"/>
              <a:gd name="connsiteY6" fmla="*/ 1524000 h 1524000"/>
              <a:gd name="connsiteX7" fmla="*/ 0 w 2539999"/>
              <a:gd name="connsiteY7" fmla="*/ 1269995 h 1524000"/>
              <a:gd name="connsiteX8" fmla="*/ 0 w 2539999"/>
              <a:gd name="connsiteY8"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999" h="1524000">
                <a:moveTo>
                  <a:pt x="0" y="254005"/>
                </a:moveTo>
                <a:cubicBezTo>
                  <a:pt x="0" y="113722"/>
                  <a:pt x="113722" y="0"/>
                  <a:pt x="254005" y="0"/>
                </a:cubicBezTo>
                <a:lnTo>
                  <a:pt x="2285994" y="0"/>
                </a:lnTo>
                <a:cubicBezTo>
                  <a:pt x="2426277" y="0"/>
                  <a:pt x="2539999" y="113722"/>
                  <a:pt x="2539999" y="254005"/>
                </a:cubicBezTo>
                <a:lnTo>
                  <a:pt x="2539999" y="1269995"/>
                </a:lnTo>
                <a:cubicBezTo>
                  <a:pt x="2539999" y="1410278"/>
                  <a:pt x="2426277" y="1524000"/>
                  <a:pt x="2285994" y="1524000"/>
                </a:cubicBezTo>
                <a:lnTo>
                  <a:pt x="254005" y="1524000"/>
                </a:lnTo>
                <a:cubicBezTo>
                  <a:pt x="113722" y="1524000"/>
                  <a:pt x="0" y="1410278"/>
                  <a:pt x="0" y="1269995"/>
                </a:cubicBezTo>
                <a:lnTo>
                  <a:pt x="0" y="25400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176" tIns="219176" rIns="219176" bIns="219176"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Producer</a:t>
            </a:r>
          </a:p>
        </p:txBody>
      </p:sp>
      <p:sp>
        <p:nvSpPr>
          <p:cNvPr id="28" name="Freeform: Shape 27">
            <a:extLst>
              <a:ext uri="{FF2B5EF4-FFF2-40B4-BE49-F238E27FC236}">
                <a16:creationId xmlns:a16="http://schemas.microsoft.com/office/drawing/2014/main" id="{4D64778F-14C2-4073-00CF-013294DC8F2E}"/>
              </a:ext>
            </a:extLst>
          </p:cNvPr>
          <p:cNvSpPr/>
          <p:nvPr/>
        </p:nvSpPr>
        <p:spPr>
          <a:xfrm>
            <a:off x="7619999" y="1441733"/>
            <a:ext cx="2539999" cy="1524000"/>
          </a:xfrm>
          <a:custGeom>
            <a:avLst/>
            <a:gdLst>
              <a:gd name="connsiteX0" fmla="*/ 0 w 2539999"/>
              <a:gd name="connsiteY0" fmla="*/ 254005 h 1524000"/>
              <a:gd name="connsiteX1" fmla="*/ 254005 w 2539999"/>
              <a:gd name="connsiteY1" fmla="*/ 0 h 1524000"/>
              <a:gd name="connsiteX2" fmla="*/ 2285994 w 2539999"/>
              <a:gd name="connsiteY2" fmla="*/ 0 h 1524000"/>
              <a:gd name="connsiteX3" fmla="*/ 2539999 w 2539999"/>
              <a:gd name="connsiteY3" fmla="*/ 254005 h 1524000"/>
              <a:gd name="connsiteX4" fmla="*/ 2539999 w 2539999"/>
              <a:gd name="connsiteY4" fmla="*/ 1269995 h 1524000"/>
              <a:gd name="connsiteX5" fmla="*/ 2285994 w 2539999"/>
              <a:gd name="connsiteY5" fmla="*/ 1524000 h 1524000"/>
              <a:gd name="connsiteX6" fmla="*/ 254005 w 2539999"/>
              <a:gd name="connsiteY6" fmla="*/ 1524000 h 1524000"/>
              <a:gd name="connsiteX7" fmla="*/ 0 w 2539999"/>
              <a:gd name="connsiteY7" fmla="*/ 1269995 h 1524000"/>
              <a:gd name="connsiteX8" fmla="*/ 0 w 2539999"/>
              <a:gd name="connsiteY8"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999" h="1524000">
                <a:moveTo>
                  <a:pt x="0" y="254005"/>
                </a:moveTo>
                <a:cubicBezTo>
                  <a:pt x="0" y="113722"/>
                  <a:pt x="113722" y="0"/>
                  <a:pt x="254005" y="0"/>
                </a:cubicBezTo>
                <a:lnTo>
                  <a:pt x="2285994" y="0"/>
                </a:lnTo>
                <a:cubicBezTo>
                  <a:pt x="2426277" y="0"/>
                  <a:pt x="2539999" y="113722"/>
                  <a:pt x="2539999" y="254005"/>
                </a:cubicBezTo>
                <a:lnTo>
                  <a:pt x="2539999" y="1269995"/>
                </a:lnTo>
                <a:cubicBezTo>
                  <a:pt x="2539999" y="1410278"/>
                  <a:pt x="2426277" y="1524000"/>
                  <a:pt x="2285994" y="1524000"/>
                </a:cubicBezTo>
                <a:lnTo>
                  <a:pt x="254005" y="1524000"/>
                </a:lnTo>
                <a:cubicBezTo>
                  <a:pt x="113722" y="1524000"/>
                  <a:pt x="0" y="1410278"/>
                  <a:pt x="0" y="1269995"/>
                </a:cubicBezTo>
                <a:lnTo>
                  <a:pt x="0" y="25400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176" tIns="219176" rIns="219176" bIns="219176"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Publicist</a:t>
            </a:r>
          </a:p>
        </p:txBody>
      </p:sp>
      <p:sp>
        <p:nvSpPr>
          <p:cNvPr id="29" name="Freeform: Shape 28">
            <a:extLst>
              <a:ext uri="{FF2B5EF4-FFF2-40B4-BE49-F238E27FC236}">
                <a16:creationId xmlns:a16="http://schemas.microsoft.com/office/drawing/2014/main" id="{929597C9-E7DD-2514-435F-A211CE1B2DC4}"/>
              </a:ext>
            </a:extLst>
          </p:cNvPr>
          <p:cNvSpPr/>
          <p:nvPr/>
        </p:nvSpPr>
        <p:spPr>
          <a:xfrm>
            <a:off x="2032000" y="3219733"/>
            <a:ext cx="2539999" cy="1524000"/>
          </a:xfrm>
          <a:custGeom>
            <a:avLst/>
            <a:gdLst>
              <a:gd name="connsiteX0" fmla="*/ 0 w 2539999"/>
              <a:gd name="connsiteY0" fmla="*/ 254005 h 1524000"/>
              <a:gd name="connsiteX1" fmla="*/ 254005 w 2539999"/>
              <a:gd name="connsiteY1" fmla="*/ 0 h 1524000"/>
              <a:gd name="connsiteX2" fmla="*/ 2285994 w 2539999"/>
              <a:gd name="connsiteY2" fmla="*/ 0 h 1524000"/>
              <a:gd name="connsiteX3" fmla="*/ 2539999 w 2539999"/>
              <a:gd name="connsiteY3" fmla="*/ 254005 h 1524000"/>
              <a:gd name="connsiteX4" fmla="*/ 2539999 w 2539999"/>
              <a:gd name="connsiteY4" fmla="*/ 1269995 h 1524000"/>
              <a:gd name="connsiteX5" fmla="*/ 2285994 w 2539999"/>
              <a:gd name="connsiteY5" fmla="*/ 1524000 h 1524000"/>
              <a:gd name="connsiteX6" fmla="*/ 254005 w 2539999"/>
              <a:gd name="connsiteY6" fmla="*/ 1524000 h 1524000"/>
              <a:gd name="connsiteX7" fmla="*/ 0 w 2539999"/>
              <a:gd name="connsiteY7" fmla="*/ 1269995 h 1524000"/>
              <a:gd name="connsiteX8" fmla="*/ 0 w 2539999"/>
              <a:gd name="connsiteY8"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999" h="1524000">
                <a:moveTo>
                  <a:pt x="0" y="254005"/>
                </a:moveTo>
                <a:cubicBezTo>
                  <a:pt x="0" y="113722"/>
                  <a:pt x="113722" y="0"/>
                  <a:pt x="254005" y="0"/>
                </a:cubicBezTo>
                <a:lnTo>
                  <a:pt x="2285994" y="0"/>
                </a:lnTo>
                <a:cubicBezTo>
                  <a:pt x="2426277" y="0"/>
                  <a:pt x="2539999" y="113722"/>
                  <a:pt x="2539999" y="254005"/>
                </a:cubicBezTo>
                <a:lnTo>
                  <a:pt x="2539999" y="1269995"/>
                </a:lnTo>
                <a:cubicBezTo>
                  <a:pt x="2539999" y="1410278"/>
                  <a:pt x="2426277" y="1524000"/>
                  <a:pt x="2285994" y="1524000"/>
                </a:cubicBezTo>
                <a:lnTo>
                  <a:pt x="254005" y="1524000"/>
                </a:lnTo>
                <a:cubicBezTo>
                  <a:pt x="113722" y="1524000"/>
                  <a:pt x="0" y="1410278"/>
                  <a:pt x="0" y="1269995"/>
                </a:cubicBezTo>
                <a:lnTo>
                  <a:pt x="0" y="25400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176" tIns="219176" rIns="219176" bIns="219176"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Lighting Technician</a:t>
            </a:r>
          </a:p>
        </p:txBody>
      </p:sp>
      <p:sp>
        <p:nvSpPr>
          <p:cNvPr id="30" name="Freeform: Shape 29">
            <a:extLst>
              <a:ext uri="{FF2B5EF4-FFF2-40B4-BE49-F238E27FC236}">
                <a16:creationId xmlns:a16="http://schemas.microsoft.com/office/drawing/2014/main" id="{298DB62D-072A-3D8E-63C5-D495856EDA1F}"/>
              </a:ext>
            </a:extLst>
          </p:cNvPr>
          <p:cNvSpPr/>
          <p:nvPr/>
        </p:nvSpPr>
        <p:spPr>
          <a:xfrm>
            <a:off x="4826000" y="3219733"/>
            <a:ext cx="2539999" cy="1524000"/>
          </a:xfrm>
          <a:custGeom>
            <a:avLst/>
            <a:gdLst>
              <a:gd name="connsiteX0" fmla="*/ 0 w 2539999"/>
              <a:gd name="connsiteY0" fmla="*/ 254005 h 1524000"/>
              <a:gd name="connsiteX1" fmla="*/ 254005 w 2539999"/>
              <a:gd name="connsiteY1" fmla="*/ 0 h 1524000"/>
              <a:gd name="connsiteX2" fmla="*/ 2285994 w 2539999"/>
              <a:gd name="connsiteY2" fmla="*/ 0 h 1524000"/>
              <a:gd name="connsiteX3" fmla="*/ 2539999 w 2539999"/>
              <a:gd name="connsiteY3" fmla="*/ 254005 h 1524000"/>
              <a:gd name="connsiteX4" fmla="*/ 2539999 w 2539999"/>
              <a:gd name="connsiteY4" fmla="*/ 1269995 h 1524000"/>
              <a:gd name="connsiteX5" fmla="*/ 2285994 w 2539999"/>
              <a:gd name="connsiteY5" fmla="*/ 1524000 h 1524000"/>
              <a:gd name="connsiteX6" fmla="*/ 254005 w 2539999"/>
              <a:gd name="connsiteY6" fmla="*/ 1524000 h 1524000"/>
              <a:gd name="connsiteX7" fmla="*/ 0 w 2539999"/>
              <a:gd name="connsiteY7" fmla="*/ 1269995 h 1524000"/>
              <a:gd name="connsiteX8" fmla="*/ 0 w 2539999"/>
              <a:gd name="connsiteY8"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999" h="1524000">
                <a:moveTo>
                  <a:pt x="0" y="254005"/>
                </a:moveTo>
                <a:cubicBezTo>
                  <a:pt x="0" y="113722"/>
                  <a:pt x="113722" y="0"/>
                  <a:pt x="254005" y="0"/>
                </a:cubicBezTo>
                <a:lnTo>
                  <a:pt x="2285994" y="0"/>
                </a:lnTo>
                <a:cubicBezTo>
                  <a:pt x="2426277" y="0"/>
                  <a:pt x="2539999" y="113722"/>
                  <a:pt x="2539999" y="254005"/>
                </a:cubicBezTo>
                <a:lnTo>
                  <a:pt x="2539999" y="1269995"/>
                </a:lnTo>
                <a:cubicBezTo>
                  <a:pt x="2539999" y="1410278"/>
                  <a:pt x="2426277" y="1524000"/>
                  <a:pt x="2285994" y="1524000"/>
                </a:cubicBezTo>
                <a:lnTo>
                  <a:pt x="254005" y="1524000"/>
                </a:lnTo>
                <a:cubicBezTo>
                  <a:pt x="113722" y="1524000"/>
                  <a:pt x="0" y="1410278"/>
                  <a:pt x="0" y="1269995"/>
                </a:cubicBezTo>
                <a:lnTo>
                  <a:pt x="0" y="25400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176" tIns="219176" rIns="219176" bIns="219176"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Sound Technician</a:t>
            </a:r>
          </a:p>
        </p:txBody>
      </p:sp>
      <p:sp>
        <p:nvSpPr>
          <p:cNvPr id="31" name="Freeform: Shape 30">
            <a:extLst>
              <a:ext uri="{FF2B5EF4-FFF2-40B4-BE49-F238E27FC236}">
                <a16:creationId xmlns:a16="http://schemas.microsoft.com/office/drawing/2014/main" id="{8F4A178B-B2D4-3CA3-8751-6226DC63E186}"/>
              </a:ext>
            </a:extLst>
          </p:cNvPr>
          <p:cNvSpPr/>
          <p:nvPr/>
        </p:nvSpPr>
        <p:spPr>
          <a:xfrm>
            <a:off x="7619999" y="3219733"/>
            <a:ext cx="2539999" cy="1524000"/>
          </a:xfrm>
          <a:custGeom>
            <a:avLst/>
            <a:gdLst>
              <a:gd name="connsiteX0" fmla="*/ 0 w 2539999"/>
              <a:gd name="connsiteY0" fmla="*/ 254005 h 1524000"/>
              <a:gd name="connsiteX1" fmla="*/ 254005 w 2539999"/>
              <a:gd name="connsiteY1" fmla="*/ 0 h 1524000"/>
              <a:gd name="connsiteX2" fmla="*/ 2285994 w 2539999"/>
              <a:gd name="connsiteY2" fmla="*/ 0 h 1524000"/>
              <a:gd name="connsiteX3" fmla="*/ 2539999 w 2539999"/>
              <a:gd name="connsiteY3" fmla="*/ 254005 h 1524000"/>
              <a:gd name="connsiteX4" fmla="*/ 2539999 w 2539999"/>
              <a:gd name="connsiteY4" fmla="*/ 1269995 h 1524000"/>
              <a:gd name="connsiteX5" fmla="*/ 2285994 w 2539999"/>
              <a:gd name="connsiteY5" fmla="*/ 1524000 h 1524000"/>
              <a:gd name="connsiteX6" fmla="*/ 254005 w 2539999"/>
              <a:gd name="connsiteY6" fmla="*/ 1524000 h 1524000"/>
              <a:gd name="connsiteX7" fmla="*/ 0 w 2539999"/>
              <a:gd name="connsiteY7" fmla="*/ 1269995 h 1524000"/>
              <a:gd name="connsiteX8" fmla="*/ 0 w 2539999"/>
              <a:gd name="connsiteY8"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999" h="1524000">
                <a:moveTo>
                  <a:pt x="0" y="254005"/>
                </a:moveTo>
                <a:cubicBezTo>
                  <a:pt x="0" y="113722"/>
                  <a:pt x="113722" y="0"/>
                  <a:pt x="254005" y="0"/>
                </a:cubicBezTo>
                <a:lnTo>
                  <a:pt x="2285994" y="0"/>
                </a:lnTo>
                <a:cubicBezTo>
                  <a:pt x="2426277" y="0"/>
                  <a:pt x="2539999" y="113722"/>
                  <a:pt x="2539999" y="254005"/>
                </a:cubicBezTo>
                <a:lnTo>
                  <a:pt x="2539999" y="1269995"/>
                </a:lnTo>
                <a:cubicBezTo>
                  <a:pt x="2539999" y="1410278"/>
                  <a:pt x="2426277" y="1524000"/>
                  <a:pt x="2285994" y="1524000"/>
                </a:cubicBezTo>
                <a:lnTo>
                  <a:pt x="254005" y="1524000"/>
                </a:lnTo>
                <a:cubicBezTo>
                  <a:pt x="113722" y="1524000"/>
                  <a:pt x="0" y="1410278"/>
                  <a:pt x="0" y="1269995"/>
                </a:cubicBezTo>
                <a:lnTo>
                  <a:pt x="0" y="25400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176" tIns="219176" rIns="219176" bIns="219176"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Stage Manager</a:t>
            </a:r>
          </a:p>
        </p:txBody>
      </p:sp>
      <p:sp>
        <p:nvSpPr>
          <p:cNvPr id="32" name="Freeform: Shape 31">
            <a:extLst>
              <a:ext uri="{FF2B5EF4-FFF2-40B4-BE49-F238E27FC236}">
                <a16:creationId xmlns:a16="http://schemas.microsoft.com/office/drawing/2014/main" id="{36FD8B05-519C-34C3-FE7A-F9F423C1E48B}"/>
              </a:ext>
            </a:extLst>
          </p:cNvPr>
          <p:cNvSpPr/>
          <p:nvPr/>
        </p:nvSpPr>
        <p:spPr>
          <a:xfrm>
            <a:off x="2032000" y="4997733"/>
            <a:ext cx="2539999" cy="1524000"/>
          </a:xfrm>
          <a:custGeom>
            <a:avLst/>
            <a:gdLst>
              <a:gd name="connsiteX0" fmla="*/ 0 w 2539999"/>
              <a:gd name="connsiteY0" fmla="*/ 254005 h 1524000"/>
              <a:gd name="connsiteX1" fmla="*/ 254005 w 2539999"/>
              <a:gd name="connsiteY1" fmla="*/ 0 h 1524000"/>
              <a:gd name="connsiteX2" fmla="*/ 2285994 w 2539999"/>
              <a:gd name="connsiteY2" fmla="*/ 0 h 1524000"/>
              <a:gd name="connsiteX3" fmla="*/ 2539999 w 2539999"/>
              <a:gd name="connsiteY3" fmla="*/ 254005 h 1524000"/>
              <a:gd name="connsiteX4" fmla="*/ 2539999 w 2539999"/>
              <a:gd name="connsiteY4" fmla="*/ 1269995 h 1524000"/>
              <a:gd name="connsiteX5" fmla="*/ 2285994 w 2539999"/>
              <a:gd name="connsiteY5" fmla="*/ 1524000 h 1524000"/>
              <a:gd name="connsiteX6" fmla="*/ 254005 w 2539999"/>
              <a:gd name="connsiteY6" fmla="*/ 1524000 h 1524000"/>
              <a:gd name="connsiteX7" fmla="*/ 0 w 2539999"/>
              <a:gd name="connsiteY7" fmla="*/ 1269995 h 1524000"/>
              <a:gd name="connsiteX8" fmla="*/ 0 w 2539999"/>
              <a:gd name="connsiteY8"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999" h="1524000">
                <a:moveTo>
                  <a:pt x="0" y="254005"/>
                </a:moveTo>
                <a:cubicBezTo>
                  <a:pt x="0" y="113722"/>
                  <a:pt x="113722" y="0"/>
                  <a:pt x="254005" y="0"/>
                </a:cubicBezTo>
                <a:lnTo>
                  <a:pt x="2285994" y="0"/>
                </a:lnTo>
                <a:cubicBezTo>
                  <a:pt x="2426277" y="0"/>
                  <a:pt x="2539999" y="113722"/>
                  <a:pt x="2539999" y="254005"/>
                </a:cubicBezTo>
                <a:lnTo>
                  <a:pt x="2539999" y="1269995"/>
                </a:lnTo>
                <a:cubicBezTo>
                  <a:pt x="2539999" y="1410278"/>
                  <a:pt x="2426277" y="1524000"/>
                  <a:pt x="2285994" y="1524000"/>
                </a:cubicBezTo>
                <a:lnTo>
                  <a:pt x="254005" y="1524000"/>
                </a:lnTo>
                <a:cubicBezTo>
                  <a:pt x="113722" y="1524000"/>
                  <a:pt x="0" y="1410278"/>
                  <a:pt x="0" y="1269995"/>
                </a:cubicBezTo>
                <a:lnTo>
                  <a:pt x="0" y="25400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176" tIns="219176" rIns="219176" bIns="219176"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Costumer</a:t>
            </a:r>
          </a:p>
        </p:txBody>
      </p:sp>
      <p:sp>
        <p:nvSpPr>
          <p:cNvPr id="33" name="Freeform: Shape 32">
            <a:extLst>
              <a:ext uri="{FF2B5EF4-FFF2-40B4-BE49-F238E27FC236}">
                <a16:creationId xmlns:a16="http://schemas.microsoft.com/office/drawing/2014/main" id="{4C2626CD-6898-538B-5C31-83B0C36AFA37}"/>
              </a:ext>
            </a:extLst>
          </p:cNvPr>
          <p:cNvSpPr/>
          <p:nvPr/>
        </p:nvSpPr>
        <p:spPr>
          <a:xfrm>
            <a:off x="4826000" y="4997733"/>
            <a:ext cx="2539999" cy="1524000"/>
          </a:xfrm>
          <a:custGeom>
            <a:avLst/>
            <a:gdLst>
              <a:gd name="connsiteX0" fmla="*/ 0 w 2539999"/>
              <a:gd name="connsiteY0" fmla="*/ 254005 h 1524000"/>
              <a:gd name="connsiteX1" fmla="*/ 254005 w 2539999"/>
              <a:gd name="connsiteY1" fmla="*/ 0 h 1524000"/>
              <a:gd name="connsiteX2" fmla="*/ 2285994 w 2539999"/>
              <a:gd name="connsiteY2" fmla="*/ 0 h 1524000"/>
              <a:gd name="connsiteX3" fmla="*/ 2539999 w 2539999"/>
              <a:gd name="connsiteY3" fmla="*/ 254005 h 1524000"/>
              <a:gd name="connsiteX4" fmla="*/ 2539999 w 2539999"/>
              <a:gd name="connsiteY4" fmla="*/ 1269995 h 1524000"/>
              <a:gd name="connsiteX5" fmla="*/ 2285994 w 2539999"/>
              <a:gd name="connsiteY5" fmla="*/ 1524000 h 1524000"/>
              <a:gd name="connsiteX6" fmla="*/ 254005 w 2539999"/>
              <a:gd name="connsiteY6" fmla="*/ 1524000 h 1524000"/>
              <a:gd name="connsiteX7" fmla="*/ 0 w 2539999"/>
              <a:gd name="connsiteY7" fmla="*/ 1269995 h 1524000"/>
              <a:gd name="connsiteX8" fmla="*/ 0 w 2539999"/>
              <a:gd name="connsiteY8"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999" h="1524000">
                <a:moveTo>
                  <a:pt x="0" y="254005"/>
                </a:moveTo>
                <a:cubicBezTo>
                  <a:pt x="0" y="113722"/>
                  <a:pt x="113722" y="0"/>
                  <a:pt x="254005" y="0"/>
                </a:cubicBezTo>
                <a:lnTo>
                  <a:pt x="2285994" y="0"/>
                </a:lnTo>
                <a:cubicBezTo>
                  <a:pt x="2426277" y="0"/>
                  <a:pt x="2539999" y="113722"/>
                  <a:pt x="2539999" y="254005"/>
                </a:cubicBezTo>
                <a:lnTo>
                  <a:pt x="2539999" y="1269995"/>
                </a:lnTo>
                <a:cubicBezTo>
                  <a:pt x="2539999" y="1410278"/>
                  <a:pt x="2426277" y="1524000"/>
                  <a:pt x="2285994" y="1524000"/>
                </a:cubicBezTo>
                <a:lnTo>
                  <a:pt x="254005" y="1524000"/>
                </a:lnTo>
                <a:cubicBezTo>
                  <a:pt x="113722" y="1524000"/>
                  <a:pt x="0" y="1410278"/>
                  <a:pt x="0" y="1269995"/>
                </a:cubicBezTo>
                <a:lnTo>
                  <a:pt x="0" y="25400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176" tIns="219176" rIns="219176" bIns="219176"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Set Designer</a:t>
            </a:r>
          </a:p>
        </p:txBody>
      </p:sp>
      <p:sp>
        <p:nvSpPr>
          <p:cNvPr id="34" name="Freeform: Shape 33">
            <a:extLst>
              <a:ext uri="{FF2B5EF4-FFF2-40B4-BE49-F238E27FC236}">
                <a16:creationId xmlns:a16="http://schemas.microsoft.com/office/drawing/2014/main" id="{AF7F1E77-CA3A-9FED-B04F-EBD2D09BAB58}"/>
              </a:ext>
            </a:extLst>
          </p:cNvPr>
          <p:cNvSpPr/>
          <p:nvPr/>
        </p:nvSpPr>
        <p:spPr>
          <a:xfrm>
            <a:off x="7619999" y="4997733"/>
            <a:ext cx="2539999" cy="1524000"/>
          </a:xfrm>
          <a:custGeom>
            <a:avLst/>
            <a:gdLst>
              <a:gd name="connsiteX0" fmla="*/ 0 w 2539999"/>
              <a:gd name="connsiteY0" fmla="*/ 254005 h 1524000"/>
              <a:gd name="connsiteX1" fmla="*/ 254005 w 2539999"/>
              <a:gd name="connsiteY1" fmla="*/ 0 h 1524000"/>
              <a:gd name="connsiteX2" fmla="*/ 2285994 w 2539999"/>
              <a:gd name="connsiteY2" fmla="*/ 0 h 1524000"/>
              <a:gd name="connsiteX3" fmla="*/ 2539999 w 2539999"/>
              <a:gd name="connsiteY3" fmla="*/ 254005 h 1524000"/>
              <a:gd name="connsiteX4" fmla="*/ 2539999 w 2539999"/>
              <a:gd name="connsiteY4" fmla="*/ 1269995 h 1524000"/>
              <a:gd name="connsiteX5" fmla="*/ 2285994 w 2539999"/>
              <a:gd name="connsiteY5" fmla="*/ 1524000 h 1524000"/>
              <a:gd name="connsiteX6" fmla="*/ 254005 w 2539999"/>
              <a:gd name="connsiteY6" fmla="*/ 1524000 h 1524000"/>
              <a:gd name="connsiteX7" fmla="*/ 0 w 2539999"/>
              <a:gd name="connsiteY7" fmla="*/ 1269995 h 1524000"/>
              <a:gd name="connsiteX8" fmla="*/ 0 w 2539999"/>
              <a:gd name="connsiteY8" fmla="*/ 254005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999" h="1524000">
                <a:moveTo>
                  <a:pt x="0" y="254005"/>
                </a:moveTo>
                <a:cubicBezTo>
                  <a:pt x="0" y="113722"/>
                  <a:pt x="113722" y="0"/>
                  <a:pt x="254005" y="0"/>
                </a:cubicBezTo>
                <a:lnTo>
                  <a:pt x="2285994" y="0"/>
                </a:lnTo>
                <a:cubicBezTo>
                  <a:pt x="2426277" y="0"/>
                  <a:pt x="2539999" y="113722"/>
                  <a:pt x="2539999" y="254005"/>
                </a:cubicBezTo>
                <a:lnTo>
                  <a:pt x="2539999" y="1269995"/>
                </a:lnTo>
                <a:cubicBezTo>
                  <a:pt x="2539999" y="1410278"/>
                  <a:pt x="2426277" y="1524000"/>
                  <a:pt x="2285994" y="1524000"/>
                </a:cubicBezTo>
                <a:lnTo>
                  <a:pt x="254005" y="1524000"/>
                </a:lnTo>
                <a:cubicBezTo>
                  <a:pt x="113722" y="1524000"/>
                  <a:pt x="0" y="1410278"/>
                  <a:pt x="0" y="1269995"/>
                </a:cubicBezTo>
                <a:lnTo>
                  <a:pt x="0" y="254005"/>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9176" tIns="219176" rIns="219176" bIns="219176"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Props Master</a:t>
            </a:r>
          </a:p>
        </p:txBody>
      </p:sp>
    </p:spTree>
    <p:extLst>
      <p:ext uri="{BB962C8B-B14F-4D97-AF65-F5344CB8AC3E}">
        <p14:creationId xmlns:p14="http://schemas.microsoft.com/office/powerpoint/2010/main" val="40443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766D-ABEB-E657-0AAD-77DD0A0FF3B5}"/>
              </a:ext>
            </a:extLst>
          </p:cNvPr>
          <p:cNvSpPr>
            <a:spLocks noGrp="1"/>
          </p:cNvSpPr>
          <p:nvPr>
            <p:ph type="ctrTitle"/>
          </p:nvPr>
        </p:nvSpPr>
        <p:spPr>
          <a:xfrm>
            <a:off x="480345" y="2618007"/>
            <a:ext cx="4185730" cy="1621985"/>
          </a:xfrm>
        </p:spPr>
        <p:txBody>
          <a:bodyPr>
            <a:normAutofit fontScale="90000"/>
          </a:bodyPr>
          <a:lstStyle/>
          <a:p>
            <a:r>
              <a:rPr lang="en-GB" b="1" dirty="0">
                <a:latin typeface="Segoe UI" panose="020B0502040204020203" pitchFamily="34" charset="0"/>
                <a:cs typeface="Segoe UI" panose="020B0502040204020203" pitchFamily="34" charset="0"/>
              </a:rPr>
              <a:t>GENERAL VISION</a:t>
            </a:r>
          </a:p>
        </p:txBody>
      </p:sp>
      <p:grpSp>
        <p:nvGrpSpPr>
          <p:cNvPr id="3" name="Group 2">
            <a:extLst>
              <a:ext uri="{FF2B5EF4-FFF2-40B4-BE49-F238E27FC236}">
                <a16:creationId xmlns:a16="http://schemas.microsoft.com/office/drawing/2014/main" id="{E1082E3B-3C6B-0802-EBF5-096BFFB53339}"/>
              </a:ext>
              <a:ext uri="{C183D7F6-B498-43B3-948B-1728B52AA6E4}">
                <adec:decorative xmlns:adec="http://schemas.microsoft.com/office/drawing/2017/decorative" val="1"/>
              </a:ext>
            </a:extLst>
          </p:cNvPr>
          <p:cNvGrpSpPr/>
          <p:nvPr/>
        </p:nvGrpSpPr>
        <p:grpSpPr>
          <a:xfrm>
            <a:off x="4855953" y="-2833465"/>
            <a:ext cx="8948964" cy="12105059"/>
            <a:chOff x="4855953" y="-2833465"/>
            <a:chExt cx="8948964" cy="12105059"/>
          </a:xfrm>
        </p:grpSpPr>
        <p:sp>
          <p:nvSpPr>
            <p:cNvPr id="4" name="Freeform 10">
              <a:extLst>
                <a:ext uri="{FF2B5EF4-FFF2-40B4-BE49-F238E27FC236}">
                  <a16:creationId xmlns:a16="http://schemas.microsoft.com/office/drawing/2014/main" id="{82D37BBA-08C9-90A1-BDDD-BED6DF278C30}"/>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solidFill>
              <a:srgbClr val="22D4C5"/>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7742FB86-6814-6EB8-E44F-A6BD14DD5F77}"/>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2">
              <a:extLst>
                <a:ext uri="{FF2B5EF4-FFF2-40B4-BE49-F238E27FC236}">
                  <a16:creationId xmlns:a16="http://schemas.microsoft.com/office/drawing/2014/main" id="{8CBACD1F-32FA-E9D8-3591-26452F9332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solidFill>
              <a:srgbClr val="73DEAA"/>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sp>
        <p:nvSpPr>
          <p:cNvPr id="14" name="Oval 13">
            <a:extLst>
              <a:ext uri="{FF2B5EF4-FFF2-40B4-BE49-F238E27FC236}">
                <a16:creationId xmlns:a16="http://schemas.microsoft.com/office/drawing/2014/main" id="{FC3DFA1C-2F33-1D33-99B6-5658B9C27BA2}"/>
              </a:ext>
            </a:extLst>
          </p:cNvPr>
          <p:cNvSpPr/>
          <p:nvPr/>
        </p:nvSpPr>
        <p:spPr>
          <a:xfrm>
            <a:off x="6683644" y="1139400"/>
            <a:ext cx="4579620" cy="457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3" name="Picture 12" descr="Logo, company name&#10;&#10;Description automatically generated">
            <a:extLst>
              <a:ext uri="{FF2B5EF4-FFF2-40B4-BE49-F238E27FC236}">
                <a16:creationId xmlns:a16="http://schemas.microsoft.com/office/drawing/2014/main" id="{582D1BBB-D8DE-70C8-28AA-C69B9992B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876" y="2066751"/>
            <a:ext cx="2891155" cy="2891155"/>
          </a:xfrm>
          <a:prstGeom prst="rect">
            <a:avLst/>
          </a:prstGeom>
        </p:spPr>
      </p:pic>
    </p:spTree>
    <p:extLst>
      <p:ext uri="{BB962C8B-B14F-4D97-AF65-F5344CB8AC3E}">
        <p14:creationId xmlns:p14="http://schemas.microsoft.com/office/powerpoint/2010/main" val="7343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94E53-C268-013E-0E0F-DC0614E5A059}"/>
              </a:ext>
            </a:extLst>
          </p:cNvPr>
          <p:cNvSpPr>
            <a:spLocks noGrp="1"/>
          </p:cNvSpPr>
          <p:nvPr>
            <p:ph type="title"/>
          </p:nvPr>
        </p:nvSpPr>
        <p:spPr>
          <a:xfrm>
            <a:off x="838200" y="556337"/>
            <a:ext cx="6797405" cy="1651404"/>
          </a:xfrm>
        </p:spPr>
        <p:txBody>
          <a:bodyPr>
            <a:normAutofit/>
          </a:bodyPr>
          <a:lstStyle/>
          <a:p>
            <a:r>
              <a:rPr lang="en-GB" sz="4000" b="1">
                <a:latin typeface="Segoe UI" panose="020B0502040204020203" pitchFamily="34" charset="0"/>
                <a:cs typeface="Segoe UI" panose="020B0502040204020203" pitchFamily="34" charset="0"/>
              </a:rPr>
              <a:t>SET</a:t>
            </a:r>
          </a:p>
        </p:txBody>
      </p:sp>
      <p:sp>
        <p:nvSpPr>
          <p:cNvPr id="3" name="Content Placeholder 2">
            <a:extLst>
              <a:ext uri="{FF2B5EF4-FFF2-40B4-BE49-F238E27FC236}">
                <a16:creationId xmlns:a16="http://schemas.microsoft.com/office/drawing/2014/main" id="{D98AE905-030F-ABB4-1C06-C69497CE123C}"/>
              </a:ext>
            </a:extLst>
          </p:cNvPr>
          <p:cNvSpPr>
            <a:spLocks noGrp="1"/>
          </p:cNvSpPr>
          <p:nvPr>
            <p:ph idx="1"/>
          </p:nvPr>
        </p:nvSpPr>
        <p:spPr>
          <a:xfrm>
            <a:off x="838199" y="2001280"/>
            <a:ext cx="6797405" cy="3719384"/>
          </a:xfrm>
        </p:spPr>
        <p:txBody>
          <a:bodyPr>
            <a:normAutofit/>
          </a:bodyPr>
          <a:lstStyle/>
          <a:p>
            <a:pPr marL="0" indent="0">
              <a:buNone/>
            </a:pPr>
            <a:r>
              <a:rPr lang="en-GB" sz="2000" dirty="0"/>
              <a:t>Ideas for showing Set ideas:</a:t>
            </a:r>
          </a:p>
          <a:p>
            <a:r>
              <a:rPr lang="en-GB" sz="2000" dirty="0"/>
              <a:t>Mood Board</a:t>
            </a:r>
          </a:p>
          <a:p>
            <a:r>
              <a:rPr lang="en-GB" sz="2000" dirty="0"/>
              <a:t>Stage Plot</a:t>
            </a:r>
          </a:p>
          <a:p>
            <a:r>
              <a:rPr lang="en-GB" sz="2000" dirty="0"/>
              <a:t>Set List</a:t>
            </a:r>
          </a:p>
          <a:p>
            <a:endParaRPr lang="en-GB" sz="2000" dirty="0"/>
          </a:p>
          <a:p>
            <a:pPr marL="23400" indent="0">
              <a:spcBef>
                <a:spcPts val="1600"/>
              </a:spcBef>
              <a:buNone/>
            </a:pPr>
            <a:r>
              <a:rPr lang="en-GB" sz="2000" dirty="0"/>
              <a:t>Office Hours:</a:t>
            </a:r>
          </a:p>
          <a:p>
            <a:pPr marL="23400" indent="0">
              <a:spcBef>
                <a:spcPts val="1600"/>
              </a:spcBef>
              <a:buNone/>
            </a:pPr>
            <a:r>
              <a:rPr lang="en-GB" sz="2000" dirty="0"/>
              <a:t>The Set and Props Officer</a:t>
            </a:r>
            <a:br>
              <a:rPr lang="en-GB" sz="2000" dirty="0"/>
            </a:br>
            <a:r>
              <a:rPr lang="en-GB" sz="2000" dirty="0"/>
              <a:t>Bella Hirst – (</a:t>
            </a:r>
            <a:r>
              <a:rPr lang="en-GB" sz="2000" dirty="0" err="1"/>
              <a:t>merprops</a:t>
            </a:r>
            <a:r>
              <a:rPr lang="en-GB" sz="2000" dirty="0"/>
              <a:t>@...)</a:t>
            </a:r>
            <a:br>
              <a:rPr lang="en-GB" sz="2000" dirty="0"/>
            </a:br>
            <a:r>
              <a:rPr lang="en-GB" sz="2000" dirty="0"/>
              <a:t>Wednesday, 11 am – 12 pm at the Byre Theatre</a:t>
            </a:r>
          </a:p>
        </p:txBody>
      </p:sp>
      <p:pic>
        <p:nvPicPr>
          <p:cNvPr id="1026" name="Picture 2" descr="A collection of photos and samples of fabric&#10;&#10;Description automatically generated">
            <a:extLst>
              <a:ext uri="{FF2B5EF4-FFF2-40B4-BE49-F238E27FC236}">
                <a16:creationId xmlns:a16="http://schemas.microsoft.com/office/drawing/2014/main" id="{AE487EC3-FA77-2649-3CF8-6A7F9C7188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7556" y="253887"/>
            <a:ext cx="3995623" cy="29967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floor plan of a house&#10;&#10;Description automatically generated">
            <a:extLst>
              <a:ext uri="{FF2B5EF4-FFF2-40B4-BE49-F238E27FC236}">
                <a16:creationId xmlns:a16="http://schemas.microsoft.com/office/drawing/2014/main" id="{77941CDE-533D-693D-68AD-58F719AFD3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97556" y="3612880"/>
            <a:ext cx="3995623" cy="259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6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2ED8-F539-CF87-593D-0AE906D73901}"/>
              </a:ext>
            </a:extLst>
          </p:cNvPr>
          <p:cNvSpPr>
            <a:spLocks noGrp="1"/>
          </p:cNvSpPr>
          <p:nvPr>
            <p:ph type="title"/>
          </p:nvPr>
        </p:nvSpPr>
        <p:spPr>
          <a:xfrm>
            <a:off x="840231" y="876692"/>
            <a:ext cx="3455821" cy="711674"/>
          </a:xfrm>
        </p:spPr>
        <p:txBody>
          <a:bodyPr anchor="b">
            <a:normAutofit/>
          </a:bodyPr>
          <a:lstStyle/>
          <a:p>
            <a:r>
              <a:rPr lang="en-GB" sz="3200" b="1" dirty="0">
                <a:latin typeface="Segoe UI" panose="020B0502040204020203" pitchFamily="34" charset="0"/>
                <a:cs typeface="Segoe UI" panose="020B0502040204020203" pitchFamily="34" charset="0"/>
              </a:rPr>
              <a:t>PROPS</a:t>
            </a:r>
          </a:p>
        </p:txBody>
      </p:sp>
      <p:sp>
        <p:nvSpPr>
          <p:cNvPr id="3" name="Content Placeholder 2">
            <a:extLst>
              <a:ext uri="{FF2B5EF4-FFF2-40B4-BE49-F238E27FC236}">
                <a16:creationId xmlns:a16="http://schemas.microsoft.com/office/drawing/2014/main" id="{531C3F29-A3E5-4917-C221-923B7EE1AE75}"/>
              </a:ext>
            </a:extLst>
          </p:cNvPr>
          <p:cNvSpPr>
            <a:spLocks noGrp="1"/>
          </p:cNvSpPr>
          <p:nvPr>
            <p:ph idx="1"/>
          </p:nvPr>
        </p:nvSpPr>
        <p:spPr>
          <a:xfrm>
            <a:off x="840231" y="2144856"/>
            <a:ext cx="3455821" cy="3447832"/>
          </a:xfrm>
        </p:spPr>
        <p:txBody>
          <a:bodyPr anchor="t">
            <a:normAutofit/>
          </a:bodyPr>
          <a:lstStyle/>
          <a:p>
            <a:pPr marL="0" indent="0">
              <a:buNone/>
            </a:pPr>
            <a:r>
              <a:rPr lang="en-GB" sz="2000" dirty="0"/>
              <a:t>Ideas for showing Prop ideas:</a:t>
            </a:r>
          </a:p>
          <a:p>
            <a:r>
              <a:rPr lang="en-GB" sz="2000" dirty="0"/>
              <a:t>Mood Board</a:t>
            </a:r>
          </a:p>
          <a:p>
            <a:r>
              <a:rPr lang="en-GB" sz="2000" dirty="0"/>
              <a:t>Props List</a:t>
            </a:r>
          </a:p>
          <a:p>
            <a:endParaRPr lang="en-GB" sz="2000" dirty="0"/>
          </a:p>
          <a:p>
            <a:pPr marL="23400" indent="0">
              <a:spcBef>
                <a:spcPts val="1600"/>
              </a:spcBef>
              <a:buNone/>
            </a:pPr>
            <a:r>
              <a:rPr lang="en-GB" sz="2000" dirty="0"/>
              <a:t>Office Hours:</a:t>
            </a:r>
          </a:p>
          <a:p>
            <a:pPr marL="23400" indent="0">
              <a:spcBef>
                <a:spcPts val="1600"/>
              </a:spcBef>
              <a:buNone/>
            </a:pPr>
            <a:r>
              <a:rPr lang="en-GB" sz="2000" dirty="0"/>
              <a:t>The Set and Props Officer</a:t>
            </a:r>
            <a:br>
              <a:rPr lang="en-GB" sz="2000" dirty="0"/>
            </a:br>
            <a:r>
              <a:rPr lang="en-GB" sz="2000" dirty="0"/>
              <a:t>Bella Hirst – (</a:t>
            </a:r>
            <a:r>
              <a:rPr lang="en-GB" sz="2000" dirty="0" err="1"/>
              <a:t>merprops</a:t>
            </a:r>
            <a:r>
              <a:rPr lang="en-GB" sz="2000" dirty="0"/>
              <a:t>@...)</a:t>
            </a:r>
            <a:br>
              <a:rPr lang="en-GB" sz="2000" dirty="0"/>
            </a:br>
            <a:r>
              <a:rPr lang="en-GB" sz="2000" dirty="0"/>
              <a:t>Wednesday, 11 am – 12 pm at the Byre Theatre</a:t>
            </a:r>
          </a:p>
          <a:p>
            <a:endParaRPr lang="en-GB" sz="2000" dirty="0"/>
          </a:p>
        </p:txBody>
      </p:sp>
      <p:pic>
        <p:nvPicPr>
          <p:cNvPr id="1026" name="Picture 2" descr="Flat vector illustration of theater props.  Dramatic theater things. Color simple icon set. Concept of artistic properties for playing on the stage. Flat vector illustration of theater props.  Dramatic theater things. Color simple icon set. Concept of artistic properties for playing on the stage. drama props stock illustrations">
            <a:extLst>
              <a:ext uri="{FF2B5EF4-FFF2-40B4-BE49-F238E27FC236}">
                <a16:creationId xmlns:a16="http://schemas.microsoft.com/office/drawing/2014/main" id="{19B86B1F-A91F-C001-5890-0E519E0188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9227" y="741391"/>
            <a:ext cx="5966236" cy="5384528"/>
          </a:xfrm>
          <a:prstGeom prst="rect">
            <a:avLst/>
          </a:pr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32" name="Rectangle 103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890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C2394629-8F96-41DE-9771-A48E7EF3C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76A92-0EA1-E535-8F3F-5A9F114CC930}"/>
              </a:ext>
            </a:extLst>
          </p:cNvPr>
          <p:cNvSpPr>
            <a:spLocks noGrp="1"/>
          </p:cNvSpPr>
          <p:nvPr>
            <p:ph type="title"/>
          </p:nvPr>
        </p:nvSpPr>
        <p:spPr>
          <a:xfrm>
            <a:off x="792904" y="737194"/>
            <a:ext cx="6812280" cy="748706"/>
          </a:xfrm>
        </p:spPr>
        <p:txBody>
          <a:bodyPr anchor="b">
            <a:normAutofit/>
          </a:bodyPr>
          <a:lstStyle/>
          <a:p>
            <a:r>
              <a:rPr lang="en-GB" sz="4000" b="1" dirty="0">
                <a:latin typeface="Segoe UI" panose="020B0502040204020203" pitchFamily="34" charset="0"/>
                <a:cs typeface="Segoe UI" panose="020B0502040204020203" pitchFamily="34" charset="0"/>
              </a:rPr>
              <a:t>COSTUMES</a:t>
            </a:r>
          </a:p>
        </p:txBody>
      </p:sp>
      <p:pic>
        <p:nvPicPr>
          <p:cNvPr id="2050" name="Picture 2" descr="A collage of different dresses&#10;&#10;Description automatically generated">
            <a:extLst>
              <a:ext uri="{FF2B5EF4-FFF2-40B4-BE49-F238E27FC236}">
                <a16:creationId xmlns:a16="http://schemas.microsoft.com/office/drawing/2014/main" id="{CBF33965-F83A-5F17-08E3-C91E82A57D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828"/>
          <a:stretch/>
        </p:blipFill>
        <p:spPr bwMode="auto">
          <a:xfrm>
            <a:off x="7992957" y="10"/>
            <a:ext cx="4199043" cy="27693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723B06D-3E51-1FA2-9454-5258C86C7E08}"/>
              </a:ext>
            </a:extLst>
          </p:cNvPr>
          <p:cNvSpPr>
            <a:spLocks noGrp="1"/>
          </p:cNvSpPr>
          <p:nvPr>
            <p:ph idx="1"/>
          </p:nvPr>
        </p:nvSpPr>
        <p:spPr>
          <a:xfrm>
            <a:off x="792904" y="2034540"/>
            <a:ext cx="6812280" cy="3136605"/>
          </a:xfrm>
        </p:spPr>
        <p:txBody>
          <a:bodyPr>
            <a:normAutofit fontScale="92500" lnSpcReduction="10000"/>
          </a:bodyPr>
          <a:lstStyle/>
          <a:p>
            <a:pPr marL="0" indent="0">
              <a:buNone/>
            </a:pPr>
            <a:r>
              <a:rPr lang="en-GB" sz="2000" dirty="0"/>
              <a:t>Ideas for showing Set ideas:</a:t>
            </a:r>
          </a:p>
          <a:p>
            <a:r>
              <a:rPr lang="en-GB" sz="2000" dirty="0"/>
              <a:t>Mood Board</a:t>
            </a:r>
          </a:p>
          <a:p>
            <a:r>
              <a:rPr lang="en-GB" sz="2000" dirty="0"/>
              <a:t>Sketches</a:t>
            </a:r>
          </a:p>
          <a:p>
            <a:r>
              <a:rPr lang="en-GB" sz="2000" dirty="0"/>
              <a:t>Costumes List</a:t>
            </a:r>
          </a:p>
          <a:p>
            <a:endParaRPr lang="en-GB" sz="2000" dirty="0"/>
          </a:p>
          <a:p>
            <a:pPr marL="23400" indent="0">
              <a:spcBef>
                <a:spcPts val="1600"/>
              </a:spcBef>
              <a:buNone/>
            </a:pPr>
            <a:r>
              <a:rPr lang="en-GB" sz="2000" dirty="0"/>
              <a:t>Office Hours:</a:t>
            </a:r>
          </a:p>
          <a:p>
            <a:pPr marL="23400" indent="0">
              <a:spcBef>
                <a:spcPts val="1600"/>
              </a:spcBef>
              <a:buNone/>
            </a:pPr>
            <a:r>
              <a:rPr lang="en-GB" sz="2000" dirty="0"/>
              <a:t>The Costumes Officer</a:t>
            </a:r>
            <a:br>
              <a:rPr lang="en-GB" sz="2000" dirty="0"/>
            </a:br>
            <a:r>
              <a:rPr lang="en-GB" sz="2000" dirty="0"/>
              <a:t>Gretchen Mills – (gm308@...)</a:t>
            </a:r>
            <a:br>
              <a:rPr lang="en-GB" sz="2000" dirty="0"/>
            </a:br>
            <a:r>
              <a:rPr lang="en-GB" sz="2000" dirty="0"/>
              <a:t>Wednesday, 12 pm – 1 pm at the Old Burgh School</a:t>
            </a:r>
          </a:p>
          <a:p>
            <a:endParaRPr lang="en-GB" sz="1700" dirty="0"/>
          </a:p>
        </p:txBody>
      </p:sp>
      <p:pic>
        <p:nvPicPr>
          <p:cNvPr id="2052" name="Picture 4" descr="SHRINE of Hollywood Official Online Store">
            <a:extLst>
              <a:ext uri="{FF2B5EF4-FFF2-40B4-BE49-F238E27FC236}">
                <a16:creationId xmlns:a16="http://schemas.microsoft.com/office/drawing/2014/main" id="{54079143-5EFD-32B2-ED05-5FDA65B5D2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44" r="-2" b="34410"/>
          <a:stretch/>
        </p:blipFill>
        <p:spPr bwMode="auto">
          <a:xfrm>
            <a:off x="7992957" y="2957665"/>
            <a:ext cx="4199043" cy="390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53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715E-A6B0-1D52-2C01-57E3DFE3699C}"/>
              </a:ext>
            </a:extLst>
          </p:cNvPr>
          <p:cNvSpPr>
            <a:spLocks noGrp="1"/>
          </p:cNvSpPr>
          <p:nvPr>
            <p:ph type="title"/>
          </p:nvPr>
        </p:nvSpPr>
        <p:spPr>
          <a:xfrm>
            <a:off x="814982" y="1029664"/>
            <a:ext cx="3455821" cy="734534"/>
          </a:xfrm>
        </p:spPr>
        <p:txBody>
          <a:bodyPr anchor="b">
            <a:normAutofit/>
          </a:bodyPr>
          <a:lstStyle/>
          <a:p>
            <a:r>
              <a:rPr lang="en-GB" sz="3200" b="1" dirty="0">
                <a:latin typeface="Segoe UI" panose="020B0502040204020203" pitchFamily="34" charset="0"/>
                <a:cs typeface="Segoe UI" panose="020B0502040204020203" pitchFamily="34" charset="0"/>
              </a:rPr>
              <a:t>LIGHTING</a:t>
            </a:r>
          </a:p>
        </p:txBody>
      </p:sp>
      <p:sp>
        <p:nvSpPr>
          <p:cNvPr id="3" name="Content Placeholder 2">
            <a:extLst>
              <a:ext uri="{FF2B5EF4-FFF2-40B4-BE49-F238E27FC236}">
                <a16:creationId xmlns:a16="http://schemas.microsoft.com/office/drawing/2014/main" id="{458FEF3A-45FB-827C-A79C-941BDB958DE2}"/>
              </a:ext>
            </a:extLst>
          </p:cNvPr>
          <p:cNvSpPr>
            <a:spLocks noGrp="1"/>
          </p:cNvSpPr>
          <p:nvPr>
            <p:ph idx="1"/>
          </p:nvPr>
        </p:nvSpPr>
        <p:spPr>
          <a:xfrm>
            <a:off x="814982" y="1916256"/>
            <a:ext cx="4110979" cy="3447832"/>
          </a:xfrm>
        </p:spPr>
        <p:txBody>
          <a:bodyPr anchor="t">
            <a:noAutofit/>
          </a:bodyPr>
          <a:lstStyle/>
          <a:p>
            <a:pPr marL="0" indent="0">
              <a:buNone/>
            </a:pPr>
            <a:r>
              <a:rPr lang="en-GB" sz="2000" dirty="0"/>
              <a:t>To explain your exact ideas for your lighting you could consider the following:</a:t>
            </a:r>
          </a:p>
          <a:p>
            <a:r>
              <a:rPr lang="en-GB" sz="2000" dirty="0"/>
              <a:t>Lighting States</a:t>
            </a:r>
          </a:p>
          <a:p>
            <a:r>
              <a:rPr lang="en-GB" sz="2000" dirty="0"/>
              <a:t>Style</a:t>
            </a:r>
          </a:p>
          <a:p>
            <a:r>
              <a:rPr lang="en-GB" sz="2000" dirty="0"/>
              <a:t>Colours and Characters</a:t>
            </a:r>
          </a:p>
          <a:p>
            <a:r>
              <a:rPr lang="en-GB" sz="2000" dirty="0"/>
              <a:t>Setting</a:t>
            </a:r>
          </a:p>
          <a:p>
            <a:r>
              <a:rPr lang="en-GB" sz="2000" dirty="0"/>
              <a:t>Transitions</a:t>
            </a:r>
          </a:p>
          <a:p>
            <a:endParaRPr lang="en-GB" sz="2000" dirty="0"/>
          </a:p>
          <a:p>
            <a:pPr marL="23400" indent="0">
              <a:spcBef>
                <a:spcPts val="1600"/>
              </a:spcBef>
              <a:buNone/>
            </a:pPr>
            <a:r>
              <a:rPr lang="en-GB" sz="2000" dirty="0"/>
              <a:t>Office Hours:</a:t>
            </a:r>
          </a:p>
          <a:p>
            <a:pPr marL="23400" indent="0">
              <a:spcBef>
                <a:spcPts val="1600"/>
              </a:spcBef>
              <a:buNone/>
            </a:pPr>
            <a:r>
              <a:rPr lang="en-GB" sz="2000" dirty="0"/>
              <a:t>The Tech and Ops Officer</a:t>
            </a:r>
            <a:br>
              <a:rPr lang="en-GB" sz="2000" dirty="0"/>
            </a:br>
            <a:r>
              <a:rPr lang="en-GB" sz="2000" dirty="0"/>
              <a:t>Heather Tiernan – (ht47@...)</a:t>
            </a:r>
            <a:br>
              <a:rPr lang="en-GB" sz="2000" dirty="0"/>
            </a:br>
            <a:r>
              <a:rPr lang="en-GB" sz="2000" dirty="0"/>
              <a:t>Wednesday, 1 pm – 2 pm in Rectors</a:t>
            </a:r>
          </a:p>
        </p:txBody>
      </p:sp>
      <p:pic>
        <p:nvPicPr>
          <p:cNvPr id="2050" name="Picture 2" descr="Stage Light Stage Light stage light stock illustrations">
            <a:extLst>
              <a:ext uri="{FF2B5EF4-FFF2-40B4-BE49-F238E27FC236}">
                <a16:creationId xmlns:a16="http://schemas.microsoft.com/office/drawing/2014/main" id="{63EFE919-1C43-D768-1CDD-CC2AD387BD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7672" y="1029664"/>
            <a:ext cx="6389346" cy="4807982"/>
          </a:xfrm>
          <a:prstGeom prst="rect">
            <a:avLst/>
          </a:prstGeom>
          <a:noFill/>
          <a:extLst>
            <a:ext uri="{909E8E84-426E-40DD-AFC4-6F175D3DCCD1}">
              <a14:hiddenFill xmlns:a14="http://schemas.microsoft.com/office/drawing/2010/main">
                <a:solidFill>
                  <a:srgbClr val="FFFFFF"/>
                </a:solidFill>
              </a14:hiddenFill>
            </a:ext>
          </a:extLst>
        </p:spPr>
      </p:pic>
      <p:grpSp>
        <p:nvGrpSpPr>
          <p:cNvPr id="2055" name="Group 205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056" name="Rectangle 205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146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715E-A6B0-1D52-2C01-57E3DFE3699C}"/>
              </a:ext>
            </a:extLst>
          </p:cNvPr>
          <p:cNvSpPr>
            <a:spLocks noGrp="1"/>
          </p:cNvSpPr>
          <p:nvPr>
            <p:ph type="title"/>
          </p:nvPr>
        </p:nvSpPr>
        <p:spPr>
          <a:xfrm>
            <a:off x="876693" y="939659"/>
            <a:ext cx="3455821" cy="723104"/>
          </a:xfrm>
        </p:spPr>
        <p:txBody>
          <a:bodyPr anchor="b">
            <a:normAutofit/>
          </a:bodyPr>
          <a:lstStyle/>
          <a:p>
            <a:r>
              <a:rPr lang="en-GB" sz="3200" b="1" dirty="0">
                <a:latin typeface="Segoe UI" panose="020B0502040204020203" pitchFamily="34" charset="0"/>
                <a:cs typeface="Segoe UI" panose="020B0502040204020203" pitchFamily="34" charset="0"/>
              </a:rPr>
              <a:t>SOUND</a:t>
            </a:r>
          </a:p>
        </p:txBody>
      </p:sp>
      <p:sp>
        <p:nvSpPr>
          <p:cNvPr id="3" name="Content Placeholder 2">
            <a:extLst>
              <a:ext uri="{FF2B5EF4-FFF2-40B4-BE49-F238E27FC236}">
                <a16:creationId xmlns:a16="http://schemas.microsoft.com/office/drawing/2014/main" id="{458FEF3A-45FB-827C-A79C-941BDB958DE2}"/>
              </a:ext>
            </a:extLst>
          </p:cNvPr>
          <p:cNvSpPr>
            <a:spLocks noGrp="1"/>
          </p:cNvSpPr>
          <p:nvPr>
            <p:ph idx="1"/>
          </p:nvPr>
        </p:nvSpPr>
        <p:spPr>
          <a:xfrm>
            <a:off x="814982" y="1939116"/>
            <a:ext cx="3752457" cy="3447832"/>
          </a:xfrm>
        </p:spPr>
        <p:txBody>
          <a:bodyPr anchor="t">
            <a:normAutofit fontScale="92500" lnSpcReduction="10000"/>
          </a:bodyPr>
          <a:lstStyle/>
          <a:p>
            <a:pPr marL="0" indent="0">
              <a:buNone/>
            </a:pPr>
            <a:r>
              <a:rPr lang="en-GB" sz="2000" dirty="0"/>
              <a:t>To explain your exact ideas for your sound you could consider the following:</a:t>
            </a:r>
          </a:p>
          <a:p>
            <a:r>
              <a:rPr lang="en-GB" sz="2000" dirty="0"/>
              <a:t>Sound List</a:t>
            </a:r>
          </a:p>
          <a:p>
            <a:r>
              <a:rPr lang="en-GB" sz="2000" dirty="0"/>
              <a:t>Example Sound Effects</a:t>
            </a:r>
          </a:p>
          <a:p>
            <a:endParaRPr lang="en-GB" sz="2000" dirty="0"/>
          </a:p>
          <a:p>
            <a:pPr marL="23400" indent="0">
              <a:spcBef>
                <a:spcPts val="1600"/>
              </a:spcBef>
              <a:buNone/>
            </a:pPr>
            <a:r>
              <a:rPr lang="en-GB" sz="2000" dirty="0"/>
              <a:t>Office Hours:</a:t>
            </a:r>
          </a:p>
          <a:p>
            <a:pPr marL="23400" indent="0">
              <a:spcBef>
                <a:spcPts val="1600"/>
              </a:spcBef>
              <a:buNone/>
            </a:pPr>
            <a:r>
              <a:rPr lang="en-GB" sz="2000" dirty="0"/>
              <a:t>The Tech and Ops Officer</a:t>
            </a:r>
            <a:br>
              <a:rPr lang="en-GB" sz="2000" dirty="0"/>
            </a:br>
            <a:r>
              <a:rPr lang="en-GB" sz="2000" dirty="0"/>
              <a:t>Heather Tiernan – (ht47@...)</a:t>
            </a:r>
            <a:br>
              <a:rPr lang="en-GB" sz="2000" dirty="0"/>
            </a:br>
            <a:r>
              <a:rPr lang="en-GB" sz="2000" dirty="0"/>
              <a:t>Wednesday, 1 pm – 2 pm in Rectors</a:t>
            </a:r>
          </a:p>
          <a:p>
            <a:pPr marL="0" indent="0">
              <a:buNone/>
            </a:pPr>
            <a:endParaRPr lang="en-GB" sz="1700" dirty="0"/>
          </a:p>
        </p:txBody>
      </p:sp>
      <p:pic>
        <p:nvPicPr>
          <p:cNvPr id="6" name="Picture 5" descr="Close-up of a sound mixer&#10;&#10;Description automatically generated">
            <a:extLst>
              <a:ext uri="{FF2B5EF4-FFF2-40B4-BE49-F238E27FC236}">
                <a16:creationId xmlns:a16="http://schemas.microsoft.com/office/drawing/2014/main" id="{6CB16CA2-5613-2D1A-70C2-AE7E79A8BF57}"/>
              </a:ext>
            </a:extLst>
          </p:cNvPr>
          <p:cNvPicPr>
            <a:picLocks noChangeAspect="1"/>
          </p:cNvPicPr>
          <p:nvPr/>
        </p:nvPicPr>
        <p:blipFill>
          <a:blip r:embed="rId2"/>
          <a:stretch>
            <a:fillRect/>
          </a:stretch>
        </p:blipFill>
        <p:spPr>
          <a:xfrm>
            <a:off x="4987672" y="1301211"/>
            <a:ext cx="6389346" cy="4264888"/>
          </a:xfrm>
          <a:prstGeom prst="rect">
            <a:avLst/>
          </a:prstGeom>
        </p:spPr>
      </p:pic>
      <p:grpSp>
        <p:nvGrpSpPr>
          <p:cNvPr id="11" name="Group 1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2" name="Rectangle 1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AutoShape 2" descr="Soundboard — Stock Photo, Image">
            <a:extLst>
              <a:ext uri="{FF2B5EF4-FFF2-40B4-BE49-F238E27FC236}">
                <a16:creationId xmlns:a16="http://schemas.microsoft.com/office/drawing/2014/main" id="{3579843E-E5D7-6680-2C2E-97E11432EF34}"/>
              </a:ext>
            </a:extLst>
          </p:cNvPr>
          <p:cNvSpPr>
            <a:spLocks noChangeAspect="1" noChangeArrowheads="1"/>
          </p:cNvSpPr>
          <p:nvPr/>
        </p:nvSpPr>
        <p:spPr bwMode="auto">
          <a:xfrm>
            <a:off x="5943600" y="3276600"/>
            <a:ext cx="1223010" cy="12230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84498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DBA9-0BC1-3E90-ECB7-863936D64010}"/>
              </a:ext>
            </a:extLst>
          </p:cNvPr>
          <p:cNvSpPr>
            <a:spLocks noGrp="1"/>
          </p:cNvSpPr>
          <p:nvPr>
            <p:ph type="title"/>
          </p:nvPr>
        </p:nvSpPr>
        <p:spPr>
          <a:xfrm>
            <a:off x="876694" y="906109"/>
            <a:ext cx="9478740" cy="1013576"/>
          </a:xfrm>
        </p:spPr>
        <p:txBody>
          <a:bodyPr vert="horz" lIns="91440" tIns="45720" rIns="91440" bIns="45720" rtlCol="0" anchor="b">
            <a:normAutofit/>
          </a:bodyPr>
          <a:lstStyle/>
          <a:p>
            <a:r>
              <a:rPr lang="en-US" sz="3200" b="1" kern="1200" dirty="0">
                <a:solidFill>
                  <a:schemeClr val="tx1"/>
                </a:solidFill>
                <a:latin typeface="Segoe UI" panose="020B0502040204020203" pitchFamily="34" charset="0"/>
                <a:cs typeface="Segoe UI" panose="020B0502040204020203" pitchFamily="34" charset="0"/>
              </a:rPr>
              <a:t>MARKETING</a:t>
            </a:r>
          </a:p>
        </p:txBody>
      </p:sp>
      <p:sp>
        <p:nvSpPr>
          <p:cNvPr id="5" name="TextBox 4">
            <a:extLst>
              <a:ext uri="{FF2B5EF4-FFF2-40B4-BE49-F238E27FC236}">
                <a16:creationId xmlns:a16="http://schemas.microsoft.com/office/drawing/2014/main" id="{0A369214-D9DB-533B-1940-B30EC0D16749}"/>
              </a:ext>
            </a:extLst>
          </p:cNvPr>
          <p:cNvSpPr txBox="1"/>
          <p:nvPr/>
        </p:nvSpPr>
        <p:spPr>
          <a:xfrm>
            <a:off x="876693" y="2141714"/>
            <a:ext cx="3981446" cy="3845814"/>
          </a:xfrm>
          <a:prstGeom prst="rect">
            <a:avLst/>
          </a:prstGeom>
        </p:spPr>
        <p:txBody>
          <a:bodyPr vert="horz" lIns="91440" tIns="45720" rIns="91440" bIns="45720" rtlCol="0" anchor="t">
            <a:normAutofit/>
          </a:bodyPr>
          <a:lstStyle/>
          <a:p>
            <a:pPr>
              <a:lnSpc>
                <a:spcPct val="90000"/>
              </a:lnSpc>
              <a:spcAft>
                <a:spcPts val="600"/>
              </a:spcAft>
            </a:pPr>
            <a:r>
              <a:rPr lang="en-US" sz="2000" dirty="0"/>
              <a:t>To explain your exact ideas for your marketing, you could consider the following:</a:t>
            </a:r>
          </a:p>
          <a:p>
            <a:pPr marL="285750" indent="-228600">
              <a:lnSpc>
                <a:spcPct val="90000"/>
              </a:lnSpc>
              <a:spcAft>
                <a:spcPts val="600"/>
              </a:spcAft>
              <a:buFont typeface="Arial" panose="020B0604020202020204" pitchFamily="34" charset="0"/>
              <a:buChar char="•"/>
            </a:pPr>
            <a:r>
              <a:rPr lang="en-US" sz="2000" dirty="0"/>
              <a:t>Draft Poster Graphic</a:t>
            </a:r>
          </a:p>
          <a:p>
            <a:pPr marL="285750" indent="-228600">
              <a:lnSpc>
                <a:spcPct val="90000"/>
              </a:lnSpc>
              <a:spcAft>
                <a:spcPts val="600"/>
              </a:spcAft>
              <a:buFont typeface="Arial" panose="020B0604020202020204" pitchFamily="34" charset="0"/>
              <a:buChar char="•"/>
            </a:pPr>
            <a:r>
              <a:rPr lang="en-US" sz="2000" dirty="0"/>
              <a:t>Social Media Ideas</a:t>
            </a:r>
          </a:p>
          <a:p>
            <a:pPr marL="285750" indent="-228600">
              <a:lnSpc>
                <a:spcPct val="90000"/>
              </a:lnSpc>
              <a:spcAft>
                <a:spcPts val="600"/>
              </a:spcAft>
              <a:buFont typeface="Arial" panose="020B0604020202020204" pitchFamily="34" charset="0"/>
              <a:buChar char="•"/>
            </a:pPr>
            <a:r>
              <a:rPr lang="en-US" sz="2000" dirty="0"/>
              <a:t>Non-Social Media Marketing Plans</a:t>
            </a:r>
          </a:p>
          <a:p>
            <a:pPr marL="285750"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For advice:</a:t>
            </a:r>
            <a:br>
              <a:rPr lang="en-US" sz="2000" dirty="0"/>
            </a:br>
            <a:br>
              <a:rPr lang="en-US" sz="2000" dirty="0"/>
            </a:br>
            <a:r>
              <a:rPr lang="en-US" sz="2000" dirty="0"/>
              <a:t>Contact the Marketing Officer</a:t>
            </a:r>
          </a:p>
          <a:p>
            <a:pPr>
              <a:lnSpc>
                <a:spcPct val="90000"/>
              </a:lnSpc>
              <a:spcAft>
                <a:spcPts val="600"/>
              </a:spcAft>
            </a:pPr>
            <a:r>
              <a:rPr lang="en-US" sz="2000" dirty="0"/>
              <a:t>Amalia Villegas – (av92@...)</a:t>
            </a:r>
          </a:p>
        </p:txBody>
      </p:sp>
      <p:pic>
        <p:nvPicPr>
          <p:cNvPr id="4098" name="Picture 2" descr="To Kill a Mockingbird,, NYC Show Poster">
            <a:extLst>
              <a:ext uri="{FF2B5EF4-FFF2-40B4-BE49-F238E27FC236}">
                <a16:creationId xmlns:a16="http://schemas.microsoft.com/office/drawing/2014/main" id="{CF32792C-3FA4-12C4-C0F7-D1785A04BE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83" r="-1" b="-1"/>
          <a:stretch/>
        </p:blipFill>
        <p:spPr bwMode="auto">
          <a:xfrm>
            <a:off x="5554825" y="2260446"/>
            <a:ext cx="2818460" cy="3646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up of several magazines&#10;&#10;Description automatically generated">
            <a:extLst>
              <a:ext uri="{FF2B5EF4-FFF2-40B4-BE49-F238E27FC236}">
                <a16:creationId xmlns:a16="http://schemas.microsoft.com/office/drawing/2014/main" id="{E7361FC4-A2ED-740B-597A-531C8EEC9481}"/>
              </a:ext>
            </a:extLst>
          </p:cNvPr>
          <p:cNvPicPr>
            <a:picLocks noChangeAspect="1"/>
          </p:cNvPicPr>
          <p:nvPr/>
        </p:nvPicPr>
        <p:blipFill rotWithShape="1">
          <a:blip r:embed="rId3"/>
          <a:srcRect l="20450" r="27260" b="-2"/>
          <a:stretch/>
        </p:blipFill>
        <p:spPr>
          <a:xfrm>
            <a:off x="8454793" y="2260446"/>
            <a:ext cx="2856258" cy="3646237"/>
          </a:xfrm>
          <a:prstGeom prst="rect">
            <a:avLst/>
          </a:prstGeom>
        </p:spPr>
      </p:pic>
      <p:grpSp>
        <p:nvGrpSpPr>
          <p:cNvPr id="4103" name="Group 4102">
            <a:extLst>
              <a:ext uri="{FF2B5EF4-FFF2-40B4-BE49-F238E27FC236}">
                <a16:creationId xmlns:a16="http://schemas.microsoft.com/office/drawing/2014/main" id="{EE6DDE04-9207-9649-A817-4425425F60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6737460"/>
            <a:ext cx="12192000" cy="123364"/>
            <a:chOff x="1" y="6737460"/>
            <a:chExt cx="12192000" cy="123364"/>
          </a:xfrm>
        </p:grpSpPr>
        <p:sp>
          <p:nvSpPr>
            <p:cNvPr id="4104" name="Rectangle 4103">
              <a:extLst>
                <a:ext uri="{FF2B5EF4-FFF2-40B4-BE49-F238E27FC236}">
                  <a16:creationId xmlns:a16="http://schemas.microsoft.com/office/drawing/2014/main" id="{3C0010FA-890A-FBF2-29ED-4232DA621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8C42F127-7248-C874-E092-68B9BA4BC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907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B89B1-3295-F497-A5F9-7259E1B977BA}"/>
              </a:ext>
            </a:extLst>
          </p:cNvPr>
          <p:cNvSpPr>
            <a:spLocks noGrp="1"/>
          </p:cNvSpPr>
          <p:nvPr>
            <p:ph idx="1"/>
          </p:nvPr>
        </p:nvSpPr>
        <p:spPr>
          <a:xfrm>
            <a:off x="429492" y="1696349"/>
            <a:ext cx="8428346" cy="4367357"/>
          </a:xfrm>
        </p:spPr>
        <p:txBody>
          <a:bodyPr>
            <a:noAutofit/>
          </a:bodyPr>
          <a:lstStyle/>
          <a:p>
            <a:pPr marL="0" indent="0" algn="just">
              <a:buNone/>
            </a:pPr>
            <a:r>
              <a:rPr lang="en-GB" dirty="0">
                <a:effectLst/>
                <a:latin typeface="Calibri (Body)"/>
                <a:ea typeface="Calibri" panose="020F0502020204030204" pitchFamily="34" charset="0"/>
              </a:rPr>
              <a:t>The Mermaids Performing Arts Fund, part of the University of St Andrews Students Association, focuses on supporting performing arts in the community. It funds and manages various events, including productions, the Fresher's Drama Festival, and the Christmas Ball. Mermaids collaborates with eight affiliates, including the A Cappella Society, Blind Mirth, Comedy Society, Dance Club, Gilbert and Sullivan Society, </a:t>
            </a:r>
            <a:r>
              <a:rPr lang="en-GB" dirty="0" err="1">
                <a:effectLst/>
                <a:latin typeface="Calibri (Body)"/>
                <a:ea typeface="Calibri" panose="020F0502020204030204" pitchFamily="34" charset="0"/>
              </a:rPr>
              <a:t>Inklight</a:t>
            </a:r>
            <a:r>
              <a:rPr lang="en-GB" dirty="0">
                <a:effectLst/>
                <a:latin typeface="Calibri (Body)"/>
                <a:ea typeface="Calibri" panose="020F0502020204030204" pitchFamily="34" charset="0"/>
              </a:rPr>
              <a:t> Creative Writing Society, Musical Theatre Society, and The Revue Sketch Comedy. They also operate the Barron Theatre at the Byre for their shows.</a:t>
            </a:r>
            <a:endParaRPr lang="en-GB" dirty="0">
              <a:latin typeface="Calibri (Body)"/>
            </a:endParaRPr>
          </a:p>
        </p:txBody>
      </p:sp>
      <p:pic>
        <p:nvPicPr>
          <p:cNvPr id="2" name="Picture 1" descr="Logo, company name&#10;&#10;Description automatically generated">
            <a:extLst>
              <a:ext uri="{FF2B5EF4-FFF2-40B4-BE49-F238E27FC236}">
                <a16:creationId xmlns:a16="http://schemas.microsoft.com/office/drawing/2014/main" id="{CB793E16-ACFF-9B41-5858-28C86480E7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080" t="20649" b="19331"/>
          <a:stretch/>
        </p:blipFill>
        <p:spPr>
          <a:xfrm>
            <a:off x="9486899" y="794294"/>
            <a:ext cx="2275609" cy="5269412"/>
          </a:xfrm>
          <a:prstGeom prst="rect">
            <a:avLst/>
          </a:prstGeom>
        </p:spPr>
      </p:pic>
      <p:sp>
        <p:nvSpPr>
          <p:cNvPr id="4" name="TextBox 3">
            <a:extLst>
              <a:ext uri="{FF2B5EF4-FFF2-40B4-BE49-F238E27FC236}">
                <a16:creationId xmlns:a16="http://schemas.microsoft.com/office/drawing/2014/main" id="{2DCC7952-DB54-A1F3-C1E1-357305240E1B}"/>
              </a:ext>
            </a:extLst>
          </p:cNvPr>
          <p:cNvSpPr txBox="1"/>
          <p:nvPr/>
        </p:nvSpPr>
        <p:spPr>
          <a:xfrm>
            <a:off x="526473" y="665018"/>
            <a:ext cx="6927272" cy="584775"/>
          </a:xfrm>
          <a:prstGeom prst="rect">
            <a:avLst/>
          </a:prstGeom>
          <a:noFill/>
        </p:spPr>
        <p:txBody>
          <a:bodyPr wrap="square" rtlCol="0">
            <a:spAutoFit/>
          </a:bodyPr>
          <a:lstStyle/>
          <a:p>
            <a:r>
              <a:rPr lang="en-GB" sz="3200" b="1" dirty="0"/>
              <a:t>WHAT IS MERMAIDS?</a:t>
            </a:r>
          </a:p>
        </p:txBody>
      </p:sp>
    </p:spTree>
    <p:extLst>
      <p:ext uri="{BB962C8B-B14F-4D97-AF65-F5344CB8AC3E}">
        <p14:creationId xmlns:p14="http://schemas.microsoft.com/office/powerpoint/2010/main" val="246074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7F6B52C-A3EE-E62E-5BCF-BE3AAA4BE7FD}"/>
              </a:ext>
            </a:extLst>
          </p:cNvPr>
          <p:cNvSpPr>
            <a:spLocks noGrp="1"/>
          </p:cNvSpPr>
          <p:nvPr>
            <p:ph type="title"/>
          </p:nvPr>
        </p:nvSpPr>
        <p:spPr>
          <a:xfrm>
            <a:off x="6090269" y="825500"/>
            <a:ext cx="3669161" cy="2760098"/>
          </a:xfrm>
        </p:spPr>
        <p:txBody>
          <a:bodyPr>
            <a:normAutofit/>
          </a:bodyPr>
          <a:lstStyle/>
          <a:p>
            <a:r>
              <a:rPr lang="en-GB" sz="4000" b="1" dirty="0">
                <a:latin typeface="Segoe UI" panose="020B0502040204020203" pitchFamily="34" charset="0"/>
                <a:cs typeface="Segoe UI" panose="020B0502040204020203" pitchFamily="34" charset="0"/>
              </a:rPr>
              <a:t>OUTREACH</a:t>
            </a:r>
          </a:p>
        </p:txBody>
      </p:sp>
      <p:sp>
        <p:nvSpPr>
          <p:cNvPr id="3" name="Content Placeholder 2">
            <a:extLst>
              <a:ext uri="{FF2B5EF4-FFF2-40B4-BE49-F238E27FC236}">
                <a16:creationId xmlns:a16="http://schemas.microsoft.com/office/drawing/2014/main" id="{992CEA8C-3CF9-AD88-A31D-2C3EBD82032E}"/>
              </a:ext>
            </a:extLst>
          </p:cNvPr>
          <p:cNvSpPr>
            <a:spLocks noGrp="1"/>
          </p:cNvSpPr>
          <p:nvPr>
            <p:ph idx="1"/>
          </p:nvPr>
        </p:nvSpPr>
        <p:spPr>
          <a:xfrm>
            <a:off x="6090574" y="2366010"/>
            <a:ext cx="5306084" cy="3666490"/>
          </a:xfrm>
          <a:noFill/>
          <a:ln>
            <a:noFill/>
          </a:ln>
        </p:spPr>
        <p:txBody>
          <a:bodyPr anchor="ctr">
            <a:normAutofit/>
          </a:bodyPr>
          <a:lstStyle/>
          <a:p>
            <a:pPr marL="0" indent="0">
              <a:buNone/>
            </a:pPr>
            <a:r>
              <a:rPr lang="en-GB" sz="2000" dirty="0">
                <a:effectLst/>
                <a:latin typeface="Calibri (Body)"/>
                <a:ea typeface="Times New Roman" panose="02020603050405020304" pitchFamily="18" charset="0"/>
              </a:rPr>
              <a:t>Please detail any ideas to collaborate with other societies, subcommittees or charities. This could include joint events such as socials or discussions, awareness talks, common publicity or including them in the programme.</a:t>
            </a:r>
          </a:p>
          <a:p>
            <a:pPr marL="0" indent="0">
              <a:buNone/>
            </a:pPr>
            <a:endParaRPr lang="en-GB" sz="2000" dirty="0">
              <a:latin typeface="Calibri (Body)"/>
            </a:endParaRPr>
          </a:p>
          <a:p>
            <a:pPr marL="23400" indent="0">
              <a:spcBef>
                <a:spcPts val="1600"/>
              </a:spcBef>
              <a:buNone/>
            </a:pPr>
            <a:r>
              <a:rPr lang="en-GB" sz="2000" dirty="0">
                <a:latin typeface="Calibri (Body)"/>
              </a:rPr>
              <a:t>Office Hours:</a:t>
            </a:r>
          </a:p>
          <a:p>
            <a:pPr marL="23400" indent="0">
              <a:spcBef>
                <a:spcPts val="1600"/>
              </a:spcBef>
              <a:buNone/>
            </a:pPr>
            <a:r>
              <a:rPr lang="en-GB" sz="2000" dirty="0">
                <a:latin typeface="Calibri (Body)"/>
              </a:rPr>
              <a:t>Engagements Officer</a:t>
            </a:r>
            <a:br>
              <a:rPr lang="en-GB" sz="2000" dirty="0">
                <a:latin typeface="Calibri (Body)"/>
              </a:rPr>
            </a:br>
            <a:r>
              <a:rPr lang="en-GB" sz="2000" dirty="0">
                <a:latin typeface="Calibri (Body)"/>
              </a:rPr>
              <a:t>Eleanor Whorms – (ew239@...)</a:t>
            </a:r>
            <a:br>
              <a:rPr lang="en-GB" sz="2000" dirty="0">
                <a:latin typeface="Calibri (Body)"/>
              </a:rPr>
            </a:br>
            <a:r>
              <a:rPr lang="en-GB" sz="2000" dirty="0">
                <a:latin typeface="Calibri (Body)"/>
              </a:rPr>
              <a:t>Tuesday, 10 am – 11 am at the Byre Theatre</a:t>
            </a:r>
          </a:p>
        </p:txBody>
      </p:sp>
      <p:pic>
        <p:nvPicPr>
          <p:cNvPr id="6" name="Graphic 5" descr="Social network outline">
            <a:extLst>
              <a:ext uri="{FF2B5EF4-FFF2-40B4-BE49-F238E27FC236}">
                <a16:creationId xmlns:a16="http://schemas.microsoft.com/office/drawing/2014/main" id="{1F8D3323-8076-6C72-E3CF-1B6B8DD034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1808" y="1983373"/>
            <a:ext cx="2516216" cy="2516216"/>
          </a:xfrm>
          <a:prstGeom prst="rect">
            <a:avLst/>
          </a:prstGeom>
        </p:spPr>
      </p:pic>
    </p:spTree>
    <p:extLst>
      <p:ext uri="{BB962C8B-B14F-4D97-AF65-F5344CB8AC3E}">
        <p14:creationId xmlns:p14="http://schemas.microsoft.com/office/powerpoint/2010/main" val="1362805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766D-ABEB-E657-0AAD-77DD0A0FF3B5}"/>
              </a:ext>
            </a:extLst>
          </p:cNvPr>
          <p:cNvSpPr>
            <a:spLocks noGrp="1"/>
          </p:cNvSpPr>
          <p:nvPr>
            <p:ph type="ctrTitle"/>
          </p:nvPr>
        </p:nvSpPr>
        <p:spPr>
          <a:xfrm>
            <a:off x="480345" y="2604845"/>
            <a:ext cx="4185730" cy="1648310"/>
          </a:xfrm>
        </p:spPr>
        <p:txBody>
          <a:bodyPr>
            <a:normAutofit fontScale="90000"/>
          </a:bodyPr>
          <a:lstStyle/>
          <a:p>
            <a:r>
              <a:rPr lang="en-GB" b="1" dirty="0">
                <a:latin typeface="Segoe UI" panose="020B0502040204020203" pitchFamily="34" charset="0"/>
                <a:cs typeface="Segoe UI" panose="020B0502040204020203" pitchFamily="34" charset="0"/>
              </a:rPr>
              <a:t>BUDGET FORM</a:t>
            </a:r>
          </a:p>
        </p:txBody>
      </p:sp>
      <p:grpSp>
        <p:nvGrpSpPr>
          <p:cNvPr id="3" name="Group 2">
            <a:extLst>
              <a:ext uri="{FF2B5EF4-FFF2-40B4-BE49-F238E27FC236}">
                <a16:creationId xmlns:a16="http://schemas.microsoft.com/office/drawing/2014/main" id="{E1082E3B-3C6B-0802-EBF5-096BFFB53339}"/>
              </a:ext>
              <a:ext uri="{C183D7F6-B498-43B3-948B-1728B52AA6E4}">
                <adec:decorative xmlns:adec="http://schemas.microsoft.com/office/drawing/2017/decorative" val="1"/>
              </a:ext>
            </a:extLst>
          </p:cNvPr>
          <p:cNvGrpSpPr/>
          <p:nvPr/>
        </p:nvGrpSpPr>
        <p:grpSpPr>
          <a:xfrm>
            <a:off x="4855953" y="-2833465"/>
            <a:ext cx="8948964" cy="12105059"/>
            <a:chOff x="4855953" y="-2833465"/>
            <a:chExt cx="8948964" cy="12105059"/>
          </a:xfrm>
        </p:grpSpPr>
        <p:sp>
          <p:nvSpPr>
            <p:cNvPr id="4" name="Freeform 10">
              <a:extLst>
                <a:ext uri="{FF2B5EF4-FFF2-40B4-BE49-F238E27FC236}">
                  <a16:creationId xmlns:a16="http://schemas.microsoft.com/office/drawing/2014/main" id="{82D37BBA-08C9-90A1-BDDD-BED6DF278C30}"/>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solidFill>
              <a:srgbClr val="22D4C5"/>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7742FB86-6814-6EB8-E44F-A6BD14DD5F77}"/>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2">
              <a:extLst>
                <a:ext uri="{FF2B5EF4-FFF2-40B4-BE49-F238E27FC236}">
                  <a16:creationId xmlns:a16="http://schemas.microsoft.com/office/drawing/2014/main" id="{8CBACD1F-32FA-E9D8-3591-26452F9332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solidFill>
              <a:srgbClr val="73DEAA"/>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sp>
        <p:nvSpPr>
          <p:cNvPr id="14" name="Oval 13">
            <a:extLst>
              <a:ext uri="{FF2B5EF4-FFF2-40B4-BE49-F238E27FC236}">
                <a16:creationId xmlns:a16="http://schemas.microsoft.com/office/drawing/2014/main" id="{FC3DFA1C-2F33-1D33-99B6-5658B9C27BA2}"/>
              </a:ext>
            </a:extLst>
          </p:cNvPr>
          <p:cNvSpPr/>
          <p:nvPr/>
        </p:nvSpPr>
        <p:spPr>
          <a:xfrm>
            <a:off x="6683644" y="1139400"/>
            <a:ext cx="4579620" cy="457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3" name="Picture 12" descr="Logo, company name&#10;&#10;Description automatically generated">
            <a:extLst>
              <a:ext uri="{FF2B5EF4-FFF2-40B4-BE49-F238E27FC236}">
                <a16:creationId xmlns:a16="http://schemas.microsoft.com/office/drawing/2014/main" id="{582D1BBB-D8DE-70C8-28AA-C69B9992B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876" y="2066751"/>
            <a:ext cx="2891155" cy="2891155"/>
          </a:xfrm>
          <a:prstGeom prst="rect">
            <a:avLst/>
          </a:prstGeom>
        </p:spPr>
      </p:pic>
    </p:spTree>
    <p:extLst>
      <p:ext uri="{BB962C8B-B14F-4D97-AF65-F5344CB8AC3E}">
        <p14:creationId xmlns:p14="http://schemas.microsoft.com/office/powerpoint/2010/main" val="204907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DD5F-A011-70FB-C784-C9FF0C050BA6}"/>
              </a:ext>
            </a:extLst>
          </p:cNvPr>
          <p:cNvSpPr>
            <a:spLocks noGrp="1"/>
          </p:cNvSpPr>
          <p:nvPr>
            <p:ph type="title"/>
          </p:nvPr>
        </p:nvSpPr>
        <p:spPr/>
        <p:txBody>
          <a:bodyPr/>
          <a:lstStyle/>
          <a:p>
            <a:r>
              <a:rPr lang="en-GB" b="1" dirty="0">
                <a:latin typeface="Segoe UI" panose="020B0502040204020203" pitchFamily="34" charset="0"/>
                <a:cs typeface="Segoe UI" panose="020B0502040204020203" pitchFamily="34" charset="0"/>
              </a:rPr>
              <a:t>INCOME</a:t>
            </a:r>
          </a:p>
        </p:txBody>
      </p:sp>
      <p:pic>
        <p:nvPicPr>
          <p:cNvPr id="4" name="Picture 3" descr="A computer screen shot of a computer screen&#10;&#10;Description automatically generated">
            <a:extLst>
              <a:ext uri="{FF2B5EF4-FFF2-40B4-BE49-F238E27FC236}">
                <a16:creationId xmlns:a16="http://schemas.microsoft.com/office/drawing/2014/main" id="{7282D4AC-AAF2-2480-6AB5-16716F269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613" t="34470" r="29811" b="28699"/>
          <a:stretch/>
        </p:blipFill>
        <p:spPr bwMode="auto">
          <a:xfrm>
            <a:off x="674036" y="1594843"/>
            <a:ext cx="10679763" cy="42876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9473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mputer screen shot of a ticket sales calculator&#10;&#10;Description automatically generated">
            <a:extLst>
              <a:ext uri="{FF2B5EF4-FFF2-40B4-BE49-F238E27FC236}">
                <a16:creationId xmlns:a16="http://schemas.microsoft.com/office/drawing/2014/main" id="{01487B17-9914-1FAC-68B8-5780C39EB5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64" t="35022" r="40490" b="15962"/>
          <a:stretch/>
        </p:blipFill>
        <p:spPr bwMode="auto">
          <a:xfrm>
            <a:off x="3299791" y="1590260"/>
            <a:ext cx="5811182" cy="4719893"/>
          </a:xfrm>
          <a:prstGeom prst="rect">
            <a:avLst/>
          </a:prstGeom>
          <a:noFill/>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2A211DF7-A202-B46C-2F68-105324B3D5CF}"/>
              </a:ext>
            </a:extLst>
          </p:cNvPr>
          <p:cNvSpPr>
            <a:spLocks noGrp="1"/>
          </p:cNvSpPr>
          <p:nvPr>
            <p:ph type="title"/>
          </p:nvPr>
        </p:nvSpPr>
        <p:spPr>
          <a:xfrm>
            <a:off x="838200" y="365125"/>
            <a:ext cx="10515600" cy="1325563"/>
          </a:xfrm>
        </p:spPr>
        <p:txBody>
          <a:bodyPr/>
          <a:lstStyle/>
          <a:p>
            <a:r>
              <a:rPr lang="en-GB" b="1" dirty="0">
                <a:latin typeface="Segoe UI" panose="020B0502040204020203" pitchFamily="34" charset="0"/>
                <a:cs typeface="Segoe UI" panose="020B0502040204020203" pitchFamily="34" charset="0"/>
              </a:rPr>
              <a:t>TICKET SALES</a:t>
            </a:r>
          </a:p>
        </p:txBody>
      </p:sp>
    </p:spTree>
    <p:extLst>
      <p:ext uri="{BB962C8B-B14F-4D97-AF65-F5344CB8AC3E}">
        <p14:creationId xmlns:p14="http://schemas.microsoft.com/office/powerpoint/2010/main" val="228352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6DFB-38AA-2ABB-8932-DD2AA69C8063}"/>
              </a:ext>
            </a:extLst>
          </p:cNvPr>
          <p:cNvSpPr>
            <a:spLocks noGrp="1"/>
          </p:cNvSpPr>
          <p:nvPr>
            <p:ph type="title"/>
          </p:nvPr>
        </p:nvSpPr>
        <p:spPr/>
        <p:txBody>
          <a:bodyPr/>
          <a:lstStyle/>
          <a:p>
            <a:r>
              <a:rPr lang="en-GB" b="1" dirty="0">
                <a:latin typeface="Segoe UI" panose="020B0502040204020203" pitchFamily="34" charset="0"/>
                <a:cs typeface="Segoe UI" panose="020B0502040204020203" pitchFamily="34" charset="0"/>
              </a:rPr>
              <a:t>EXPENDITURE</a:t>
            </a:r>
          </a:p>
        </p:txBody>
      </p:sp>
      <p:pic>
        <p:nvPicPr>
          <p:cNvPr id="4" name="Picture 3" descr="A screenshot of a computer&#10;&#10;Description automatically generated">
            <a:extLst>
              <a:ext uri="{FF2B5EF4-FFF2-40B4-BE49-F238E27FC236}">
                <a16:creationId xmlns:a16="http://schemas.microsoft.com/office/drawing/2014/main" id="{90613D38-C739-58CC-14D3-2FF89BA4FBB6}"/>
              </a:ext>
            </a:extLst>
          </p:cNvPr>
          <p:cNvPicPr>
            <a:picLocks noChangeAspect="1"/>
          </p:cNvPicPr>
          <p:nvPr/>
        </p:nvPicPr>
        <p:blipFill>
          <a:blip r:embed="rId3">
            <a:extLst>
              <a:ext uri="{28A0092B-C50C-407E-A947-70E740481C1C}">
                <a14:useLocalDpi xmlns:a14="http://schemas.microsoft.com/office/drawing/2010/main" val="0"/>
              </a:ext>
            </a:extLst>
          </a:blip>
          <a:srcRect l="26082" t="13568" r="26611" b="18117"/>
          <a:stretch>
            <a:fillRect/>
          </a:stretch>
        </p:blipFill>
        <p:spPr bwMode="auto">
          <a:xfrm>
            <a:off x="2891458" y="1204844"/>
            <a:ext cx="6510959" cy="5288031"/>
          </a:xfrm>
          <a:prstGeom prst="rect">
            <a:avLst/>
          </a:prstGeom>
          <a:noFill/>
        </p:spPr>
      </p:pic>
    </p:spTree>
    <p:extLst>
      <p:ext uri="{BB962C8B-B14F-4D97-AF65-F5344CB8AC3E}">
        <p14:creationId xmlns:p14="http://schemas.microsoft.com/office/powerpoint/2010/main" val="320624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9816-E2C5-6F8A-FF63-EFF8452DD11B}"/>
              </a:ext>
            </a:extLst>
          </p:cNvPr>
          <p:cNvSpPr>
            <a:spLocks noGrp="1"/>
          </p:cNvSpPr>
          <p:nvPr>
            <p:ph type="title"/>
          </p:nvPr>
        </p:nvSpPr>
        <p:spPr/>
        <p:txBody>
          <a:bodyPr/>
          <a:lstStyle/>
          <a:p>
            <a:r>
              <a:rPr lang="en-GB" b="1" dirty="0">
                <a:latin typeface="Segoe UI" panose="020B0502040204020203" pitchFamily="34" charset="0"/>
                <a:cs typeface="Segoe UI" panose="020B0502040204020203" pitchFamily="34" charset="0"/>
              </a:rPr>
              <a:t>BREAK EVEN</a:t>
            </a:r>
          </a:p>
        </p:txBody>
      </p:sp>
      <p:pic>
        <p:nvPicPr>
          <p:cNvPr id="4" name="Picture 3" descr="A screenshot of a computer&#10;&#10;Description automatically generated">
            <a:extLst>
              <a:ext uri="{FF2B5EF4-FFF2-40B4-BE49-F238E27FC236}">
                <a16:creationId xmlns:a16="http://schemas.microsoft.com/office/drawing/2014/main" id="{BCA85FE9-A1FC-6228-0B8E-C7076C3D4635}"/>
              </a:ext>
            </a:extLst>
          </p:cNvPr>
          <p:cNvPicPr>
            <a:picLocks noChangeAspect="1"/>
          </p:cNvPicPr>
          <p:nvPr/>
        </p:nvPicPr>
        <p:blipFill>
          <a:blip r:embed="rId3">
            <a:extLst>
              <a:ext uri="{28A0092B-C50C-407E-A947-70E740481C1C}">
                <a14:useLocalDpi xmlns:a14="http://schemas.microsoft.com/office/drawing/2010/main" val="0"/>
              </a:ext>
            </a:extLst>
          </a:blip>
          <a:srcRect l="25150" t="39195" r="39729" b="50955"/>
          <a:stretch>
            <a:fillRect/>
          </a:stretch>
        </p:blipFill>
        <p:spPr bwMode="auto">
          <a:xfrm>
            <a:off x="1889890" y="2766219"/>
            <a:ext cx="8412220" cy="1325562"/>
          </a:xfrm>
          <a:prstGeom prst="rect">
            <a:avLst/>
          </a:prstGeom>
          <a:noFill/>
        </p:spPr>
      </p:pic>
    </p:spTree>
    <p:extLst>
      <p:ext uri="{BB962C8B-B14F-4D97-AF65-F5344CB8AC3E}">
        <p14:creationId xmlns:p14="http://schemas.microsoft.com/office/powerpoint/2010/main" val="195848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766D-ABEB-E657-0AAD-77DD0A0FF3B5}"/>
              </a:ext>
            </a:extLst>
          </p:cNvPr>
          <p:cNvSpPr>
            <a:spLocks noGrp="1"/>
          </p:cNvSpPr>
          <p:nvPr>
            <p:ph type="ctrTitle"/>
          </p:nvPr>
        </p:nvSpPr>
        <p:spPr>
          <a:xfrm>
            <a:off x="480344" y="2604845"/>
            <a:ext cx="4579619" cy="1648310"/>
          </a:xfrm>
        </p:spPr>
        <p:txBody>
          <a:bodyPr>
            <a:normAutofit fontScale="90000"/>
          </a:bodyPr>
          <a:lstStyle/>
          <a:p>
            <a:r>
              <a:rPr lang="en-GB" b="1" dirty="0">
                <a:latin typeface="Segoe UI" panose="020B0502040204020203" pitchFamily="34" charset="0"/>
                <a:cs typeface="Segoe UI" panose="020B0502040204020203" pitchFamily="34" charset="0"/>
              </a:rPr>
              <a:t>RISK ASSESSMENT</a:t>
            </a:r>
          </a:p>
        </p:txBody>
      </p:sp>
      <p:grpSp>
        <p:nvGrpSpPr>
          <p:cNvPr id="3" name="Group 2">
            <a:extLst>
              <a:ext uri="{FF2B5EF4-FFF2-40B4-BE49-F238E27FC236}">
                <a16:creationId xmlns:a16="http://schemas.microsoft.com/office/drawing/2014/main" id="{E1082E3B-3C6B-0802-EBF5-096BFFB53339}"/>
              </a:ext>
              <a:ext uri="{C183D7F6-B498-43B3-948B-1728B52AA6E4}">
                <adec:decorative xmlns:adec="http://schemas.microsoft.com/office/drawing/2017/decorative" val="1"/>
              </a:ext>
            </a:extLst>
          </p:cNvPr>
          <p:cNvGrpSpPr/>
          <p:nvPr/>
        </p:nvGrpSpPr>
        <p:grpSpPr>
          <a:xfrm>
            <a:off x="4855953" y="-2833465"/>
            <a:ext cx="8948964" cy="12105059"/>
            <a:chOff x="4855953" y="-2833465"/>
            <a:chExt cx="8948964" cy="12105059"/>
          </a:xfrm>
        </p:grpSpPr>
        <p:sp>
          <p:nvSpPr>
            <p:cNvPr id="4" name="Freeform 10">
              <a:extLst>
                <a:ext uri="{FF2B5EF4-FFF2-40B4-BE49-F238E27FC236}">
                  <a16:creationId xmlns:a16="http://schemas.microsoft.com/office/drawing/2014/main" id="{82D37BBA-08C9-90A1-BDDD-BED6DF278C30}"/>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solidFill>
              <a:srgbClr val="22D4C5"/>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7742FB86-6814-6EB8-E44F-A6BD14DD5F77}"/>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2">
              <a:extLst>
                <a:ext uri="{FF2B5EF4-FFF2-40B4-BE49-F238E27FC236}">
                  <a16:creationId xmlns:a16="http://schemas.microsoft.com/office/drawing/2014/main" id="{8CBACD1F-32FA-E9D8-3591-26452F9332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solidFill>
              <a:srgbClr val="73DEAA"/>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sp>
        <p:nvSpPr>
          <p:cNvPr id="14" name="Oval 13">
            <a:extLst>
              <a:ext uri="{FF2B5EF4-FFF2-40B4-BE49-F238E27FC236}">
                <a16:creationId xmlns:a16="http://schemas.microsoft.com/office/drawing/2014/main" id="{FC3DFA1C-2F33-1D33-99B6-5658B9C27BA2}"/>
              </a:ext>
            </a:extLst>
          </p:cNvPr>
          <p:cNvSpPr/>
          <p:nvPr/>
        </p:nvSpPr>
        <p:spPr>
          <a:xfrm>
            <a:off x="6683644" y="1139400"/>
            <a:ext cx="4579620" cy="457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3" name="Picture 12" descr="Logo, company name&#10;&#10;Description automatically generated">
            <a:extLst>
              <a:ext uri="{FF2B5EF4-FFF2-40B4-BE49-F238E27FC236}">
                <a16:creationId xmlns:a16="http://schemas.microsoft.com/office/drawing/2014/main" id="{582D1BBB-D8DE-70C8-28AA-C69B9992B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876" y="2066751"/>
            <a:ext cx="2891155" cy="2891155"/>
          </a:xfrm>
          <a:prstGeom prst="rect">
            <a:avLst/>
          </a:prstGeom>
        </p:spPr>
      </p:pic>
    </p:spTree>
    <p:extLst>
      <p:ext uri="{BB962C8B-B14F-4D97-AF65-F5344CB8AC3E}">
        <p14:creationId xmlns:p14="http://schemas.microsoft.com/office/powerpoint/2010/main" val="294458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DA64-36E7-225B-27A6-EDA73741EA25}"/>
              </a:ext>
            </a:extLst>
          </p:cNvPr>
          <p:cNvSpPr>
            <a:spLocks noGrp="1"/>
          </p:cNvSpPr>
          <p:nvPr>
            <p:ph type="title"/>
          </p:nvPr>
        </p:nvSpPr>
        <p:spPr/>
        <p:txBody>
          <a:bodyPr/>
          <a:lstStyle/>
          <a:p>
            <a:r>
              <a:rPr lang="en-GB" b="1" dirty="0">
                <a:latin typeface="Segoe UI" panose="020B0502040204020203" pitchFamily="34" charset="0"/>
                <a:cs typeface="Segoe UI" panose="020B0502040204020203" pitchFamily="34" charset="0"/>
              </a:rPr>
              <a:t>THINGS TO ASSESS FOR</a:t>
            </a:r>
          </a:p>
        </p:txBody>
      </p:sp>
      <p:sp>
        <p:nvSpPr>
          <p:cNvPr id="3" name="Content Placeholder 2">
            <a:extLst>
              <a:ext uri="{FF2B5EF4-FFF2-40B4-BE49-F238E27FC236}">
                <a16:creationId xmlns:a16="http://schemas.microsoft.com/office/drawing/2014/main" id="{9857393C-65F0-4DF3-E4FD-DC29F44CC092}"/>
              </a:ext>
            </a:extLst>
          </p:cNvPr>
          <p:cNvSpPr>
            <a:spLocks noGrp="1"/>
          </p:cNvSpPr>
          <p:nvPr>
            <p:ph idx="1"/>
          </p:nvPr>
        </p:nvSpPr>
        <p:spPr>
          <a:xfrm>
            <a:off x="380999" y="1443284"/>
            <a:ext cx="11811001" cy="5175321"/>
          </a:xfrm>
        </p:spPr>
        <p:txBody>
          <a:bodyPr numCol="3">
            <a:noAutofit/>
          </a:bodyPr>
          <a:lstStyle/>
          <a:p>
            <a:pPr marL="0" indent="0" algn="just">
              <a:lnSpc>
                <a:spcPct val="107000"/>
              </a:lnSpc>
              <a:spcBef>
                <a:spcPts val="0"/>
              </a:spcBef>
              <a:spcAft>
                <a:spcPts val="800"/>
              </a:spcAft>
              <a:buNone/>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Things to risk assess for:</a:t>
            </a: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Control of Substances Hazardous to     Health (COSHH)  </a:t>
            </a: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First Aid provision   </a:t>
            </a: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Provision and use of equipment Manual Handling</a:t>
            </a: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Noise  </a:t>
            </a: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Fire Risk &amp; Evacuation procedures  </a:t>
            </a: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Control of Asbestos   </a:t>
            </a: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Security (</a:t>
            </a:r>
            <a:r>
              <a:rPr lang="en-GB" sz="2000" kern="100" dirty="0" err="1">
                <a:effectLst/>
                <a:latin typeface="Calibri Light" panose="020F0302020204030204" pitchFamily="34" charset="0"/>
                <a:ea typeface="Calibri" panose="020F0502020204030204" pitchFamily="34" charset="0"/>
                <a:cs typeface="Times New Roman" panose="02020603050405020304" pitchFamily="18" charset="0"/>
              </a:rPr>
              <a:t>eg</a:t>
            </a: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 trespass, theft etc)  </a:t>
            </a: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Lone Working  </a:t>
            </a: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Working at Height  </a:t>
            </a: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Prevention of slips, trips and falls  </a:t>
            </a:r>
          </a:p>
          <a:p>
            <a:pPr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Erection and breakdown of sets and other stage equipment</a:t>
            </a:r>
            <a:endParaRPr lang="en-GB" sz="2000" kern="100" dirty="0">
              <a:latin typeface="Calibri Light" panose="020F0302020204030204" pitchFamily="34" charset="0"/>
              <a:ea typeface="Calibri" panose="020F0502020204030204" pitchFamily="34" charset="0"/>
              <a:cs typeface="Times New Roman" panose="02020603050405020304" pitchFamily="18" charset="0"/>
            </a:endParaRPr>
          </a:p>
          <a:p>
            <a:pPr marL="457200" lvl="1" indent="0" algn="just">
              <a:lnSpc>
                <a:spcPct val="107000"/>
              </a:lnSpc>
              <a:spcBef>
                <a:spcPts val="0"/>
              </a:spcBef>
              <a:spcAft>
                <a:spcPts val="800"/>
              </a:spcAft>
              <a:buNone/>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Common Show Risks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673200" lvl="1"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Manual Handling</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673200" lvl="1"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Working in low areas of light</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673200" lvl="1"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Temporary storage of set</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673200" lvl="1"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Building set</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673200" lvl="1"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Cable routing</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GB" sz="20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GB" sz="2000" kern="100" dirty="0">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GB" sz="20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GB" sz="2000" kern="100" dirty="0">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GB" sz="20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GB" sz="2000" kern="100" dirty="0">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en-GB" sz="20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Show Specific Risks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Use of weapons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Hazer</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Strobe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Food/drink</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Stage Blood</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Glass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Standing on furniture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Lifting a performer</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0"/>
              </a:spcBef>
              <a:spcAft>
                <a:spcPts val="800"/>
              </a:spcAft>
            </a:pPr>
            <a:r>
              <a:rPr lang="en-GB" sz="2000" kern="100" dirty="0">
                <a:effectLst/>
                <a:latin typeface="Calibri Light" panose="020F0302020204030204" pitchFamily="34" charset="0"/>
                <a:ea typeface="Calibri" panose="020F0502020204030204" pitchFamily="34" charset="0"/>
                <a:cs typeface="Times New Roman" panose="02020603050405020304" pitchFamily="18" charset="0"/>
              </a:rPr>
              <a:t>Fight scenes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1786006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0329443-AFCE-57C7-5787-FDD461B21418}"/>
              </a:ext>
            </a:extLst>
          </p:cNvPr>
          <p:cNvGraphicFramePr>
            <a:graphicFrameLocks noGrp="1"/>
          </p:cNvGraphicFramePr>
          <p:nvPr>
            <p:ph idx="1"/>
            <p:extLst>
              <p:ext uri="{D42A27DB-BD31-4B8C-83A1-F6EECF244321}">
                <p14:modId xmlns:p14="http://schemas.microsoft.com/office/powerpoint/2010/main" val="979198618"/>
              </p:ext>
            </p:extLst>
          </p:nvPr>
        </p:nvGraphicFramePr>
        <p:xfrm>
          <a:off x="1266251" y="2156319"/>
          <a:ext cx="9684053" cy="2887922"/>
        </p:xfrm>
        <a:graphic>
          <a:graphicData uri="http://schemas.openxmlformats.org/drawingml/2006/table">
            <a:tbl>
              <a:tblPr firstRow="1" firstCol="1" bandRow="1"/>
              <a:tblGrid>
                <a:gridCol w="1151495">
                  <a:extLst>
                    <a:ext uri="{9D8B030D-6E8A-4147-A177-3AD203B41FA5}">
                      <a16:colId xmlns:a16="http://schemas.microsoft.com/office/drawing/2014/main" val="3497975095"/>
                    </a:ext>
                  </a:extLst>
                </a:gridCol>
                <a:gridCol w="1986328">
                  <a:extLst>
                    <a:ext uri="{9D8B030D-6E8A-4147-A177-3AD203B41FA5}">
                      <a16:colId xmlns:a16="http://schemas.microsoft.com/office/drawing/2014/main" val="2361693352"/>
                    </a:ext>
                  </a:extLst>
                </a:gridCol>
                <a:gridCol w="865523">
                  <a:extLst>
                    <a:ext uri="{9D8B030D-6E8A-4147-A177-3AD203B41FA5}">
                      <a16:colId xmlns:a16="http://schemas.microsoft.com/office/drawing/2014/main" val="3226090936"/>
                    </a:ext>
                  </a:extLst>
                </a:gridCol>
                <a:gridCol w="777259">
                  <a:extLst>
                    <a:ext uri="{9D8B030D-6E8A-4147-A177-3AD203B41FA5}">
                      <a16:colId xmlns:a16="http://schemas.microsoft.com/office/drawing/2014/main" val="2529570828"/>
                    </a:ext>
                  </a:extLst>
                </a:gridCol>
                <a:gridCol w="2926715">
                  <a:extLst>
                    <a:ext uri="{9D8B030D-6E8A-4147-A177-3AD203B41FA5}">
                      <a16:colId xmlns:a16="http://schemas.microsoft.com/office/drawing/2014/main" val="3863185144"/>
                    </a:ext>
                  </a:extLst>
                </a:gridCol>
                <a:gridCol w="777259">
                  <a:extLst>
                    <a:ext uri="{9D8B030D-6E8A-4147-A177-3AD203B41FA5}">
                      <a16:colId xmlns:a16="http://schemas.microsoft.com/office/drawing/2014/main" val="1807132316"/>
                    </a:ext>
                  </a:extLst>
                </a:gridCol>
                <a:gridCol w="1199474">
                  <a:extLst>
                    <a:ext uri="{9D8B030D-6E8A-4147-A177-3AD203B41FA5}">
                      <a16:colId xmlns:a16="http://schemas.microsoft.com/office/drawing/2014/main" val="2029284857"/>
                    </a:ext>
                  </a:extLst>
                </a:gridCol>
              </a:tblGrid>
              <a:tr h="1905979">
                <a:tc>
                  <a:txBody>
                    <a:bodyPr/>
                    <a:lstStyle/>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 </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Activity</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Hazard</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i="1" kern="0">
                          <a:effectLst/>
                          <a:latin typeface="Calibri Light" panose="020F0302020204030204" pitchFamily="34" charset="0"/>
                          <a:ea typeface="Times New Roman" panose="02020603050405020304" pitchFamily="18" charset="0"/>
                          <a:cs typeface="Times New Roman" panose="02020603050405020304" pitchFamily="18" charset="0"/>
                        </a:rPr>
                        <a:t>List hazards here</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Who might </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be Harmed</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i="1" kern="0">
                          <a:effectLst/>
                          <a:latin typeface="Calibri Light" panose="020F0302020204030204" pitchFamily="34" charset="0"/>
                          <a:ea typeface="Times New Roman" panose="02020603050405020304" pitchFamily="18" charset="0"/>
                          <a:cs typeface="Times New Roman" panose="02020603050405020304" pitchFamily="18" charset="0"/>
                        </a:rPr>
                        <a:t>list persons</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Initial Risk </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Rating</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S x L</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Control Measures</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i="1" kern="0">
                          <a:effectLst/>
                          <a:latin typeface="Calibri Light" panose="020F0302020204030204" pitchFamily="34" charset="0"/>
                          <a:ea typeface="Times New Roman" panose="02020603050405020304" pitchFamily="18" charset="0"/>
                          <a:cs typeface="Times New Roman" panose="02020603050405020304" pitchFamily="18" charset="0"/>
                        </a:rPr>
                        <a:t>What are you doing to mitigate against the risk</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Risk Rating</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S x L</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Further </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b="1" kern="0">
                          <a:effectLst/>
                          <a:latin typeface="Calibri Light" panose="020F0302020204030204" pitchFamily="34" charset="0"/>
                          <a:ea typeface="Times New Roman" panose="02020603050405020304" pitchFamily="18" charset="0"/>
                          <a:cs typeface="Times New Roman" panose="02020603050405020304" pitchFamily="18" charset="0"/>
                        </a:rPr>
                        <a:t>Action Required</a:t>
                      </a: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16292"/>
                  </a:ext>
                </a:extLst>
              </a:tr>
              <a:tr h="677776">
                <a:tc>
                  <a:txBody>
                    <a:bodyPr/>
                    <a:lstStyle/>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ker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185441"/>
                  </a:ext>
                </a:extLst>
              </a:tr>
              <a:tr h="304167">
                <a:tc>
                  <a:txBody>
                    <a:bodyPr/>
                    <a:lstStyle/>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700" kern="0">
                          <a:effectLst/>
                          <a:latin typeface="Calibri Light" panose="020F0302020204030204" pitchFamily="34" charset="0"/>
                          <a:ea typeface="Times New Roman" panose="02020603050405020304" pitchFamily="18" charset="0"/>
                          <a:cs typeface="Times New Roman" panose="02020603050405020304" pitchFamily="18" charset="0"/>
                        </a:rPr>
                        <a:t> </a:t>
                      </a:r>
                      <a:endParaRPr lang="en-GB"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424638"/>
                  </a:ext>
                </a:extLst>
              </a:tr>
            </a:tbl>
          </a:graphicData>
        </a:graphic>
      </p:graphicFrame>
    </p:spTree>
    <p:extLst>
      <p:ext uri="{BB962C8B-B14F-4D97-AF65-F5344CB8AC3E}">
        <p14:creationId xmlns:p14="http://schemas.microsoft.com/office/powerpoint/2010/main" val="3830485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766D-ABEB-E657-0AAD-77DD0A0FF3B5}"/>
              </a:ext>
            </a:extLst>
          </p:cNvPr>
          <p:cNvSpPr>
            <a:spLocks noGrp="1"/>
          </p:cNvSpPr>
          <p:nvPr>
            <p:ph type="ctrTitle"/>
          </p:nvPr>
        </p:nvSpPr>
        <p:spPr>
          <a:xfrm>
            <a:off x="480345" y="2604845"/>
            <a:ext cx="4185730" cy="1648310"/>
          </a:xfrm>
        </p:spPr>
        <p:txBody>
          <a:bodyPr>
            <a:normAutofit fontScale="90000"/>
          </a:bodyPr>
          <a:lstStyle/>
          <a:p>
            <a:r>
              <a:rPr lang="en-GB" b="1" dirty="0">
                <a:latin typeface="Segoe UI" panose="020B0502040204020203" pitchFamily="34" charset="0"/>
                <a:cs typeface="Segoe UI" panose="020B0502040204020203" pitchFamily="34" charset="0"/>
              </a:rPr>
              <a:t>WELLBEING PLAN</a:t>
            </a:r>
          </a:p>
        </p:txBody>
      </p:sp>
      <p:grpSp>
        <p:nvGrpSpPr>
          <p:cNvPr id="3" name="Group 2">
            <a:extLst>
              <a:ext uri="{FF2B5EF4-FFF2-40B4-BE49-F238E27FC236}">
                <a16:creationId xmlns:a16="http://schemas.microsoft.com/office/drawing/2014/main" id="{E1082E3B-3C6B-0802-EBF5-096BFFB53339}"/>
              </a:ext>
              <a:ext uri="{C183D7F6-B498-43B3-948B-1728B52AA6E4}">
                <adec:decorative xmlns:adec="http://schemas.microsoft.com/office/drawing/2017/decorative" val="1"/>
              </a:ext>
            </a:extLst>
          </p:cNvPr>
          <p:cNvGrpSpPr/>
          <p:nvPr/>
        </p:nvGrpSpPr>
        <p:grpSpPr>
          <a:xfrm>
            <a:off x="4855953" y="-2833465"/>
            <a:ext cx="8948964" cy="12105059"/>
            <a:chOff x="4855953" y="-2833465"/>
            <a:chExt cx="8948964" cy="12105059"/>
          </a:xfrm>
        </p:grpSpPr>
        <p:sp>
          <p:nvSpPr>
            <p:cNvPr id="4" name="Freeform 10">
              <a:extLst>
                <a:ext uri="{FF2B5EF4-FFF2-40B4-BE49-F238E27FC236}">
                  <a16:creationId xmlns:a16="http://schemas.microsoft.com/office/drawing/2014/main" id="{82D37BBA-08C9-90A1-BDDD-BED6DF278C30}"/>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solidFill>
              <a:srgbClr val="22D4C5"/>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7742FB86-6814-6EB8-E44F-A6BD14DD5F77}"/>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2">
              <a:extLst>
                <a:ext uri="{FF2B5EF4-FFF2-40B4-BE49-F238E27FC236}">
                  <a16:creationId xmlns:a16="http://schemas.microsoft.com/office/drawing/2014/main" id="{8CBACD1F-32FA-E9D8-3591-26452F9332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solidFill>
              <a:srgbClr val="73DEAA"/>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sp>
        <p:nvSpPr>
          <p:cNvPr id="14" name="Oval 13">
            <a:extLst>
              <a:ext uri="{FF2B5EF4-FFF2-40B4-BE49-F238E27FC236}">
                <a16:creationId xmlns:a16="http://schemas.microsoft.com/office/drawing/2014/main" id="{FC3DFA1C-2F33-1D33-99B6-5658B9C27BA2}"/>
              </a:ext>
            </a:extLst>
          </p:cNvPr>
          <p:cNvSpPr/>
          <p:nvPr/>
        </p:nvSpPr>
        <p:spPr>
          <a:xfrm>
            <a:off x="6683644" y="1139400"/>
            <a:ext cx="4579620" cy="457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3" name="Picture 12" descr="Logo, company name&#10;&#10;Description automatically generated">
            <a:extLst>
              <a:ext uri="{FF2B5EF4-FFF2-40B4-BE49-F238E27FC236}">
                <a16:creationId xmlns:a16="http://schemas.microsoft.com/office/drawing/2014/main" id="{582D1BBB-D8DE-70C8-28AA-C69B9992B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876" y="2066751"/>
            <a:ext cx="2891155" cy="2891155"/>
          </a:xfrm>
          <a:prstGeom prst="rect">
            <a:avLst/>
          </a:prstGeom>
        </p:spPr>
      </p:pic>
    </p:spTree>
    <p:extLst>
      <p:ext uri="{BB962C8B-B14F-4D97-AF65-F5344CB8AC3E}">
        <p14:creationId xmlns:p14="http://schemas.microsoft.com/office/powerpoint/2010/main" val="208390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29C2-DE26-E5B6-0E74-9236AA5A9707}"/>
              </a:ext>
            </a:extLst>
          </p:cNvPr>
          <p:cNvSpPr>
            <a:spLocks noGrp="1"/>
          </p:cNvSpPr>
          <p:nvPr>
            <p:ph type="title"/>
          </p:nvPr>
        </p:nvSpPr>
        <p:spPr>
          <a:xfrm>
            <a:off x="602673" y="500062"/>
            <a:ext cx="10515600" cy="1325563"/>
          </a:xfrm>
        </p:spPr>
        <p:txBody>
          <a:bodyPr>
            <a:normAutofit/>
          </a:bodyPr>
          <a:lstStyle/>
          <a:p>
            <a:r>
              <a:rPr lang="en-GB" sz="3200" b="1" dirty="0">
                <a:latin typeface="Segoe UI" panose="020B0502040204020203" pitchFamily="34" charset="0"/>
                <a:cs typeface="Segoe UI" panose="020B0502040204020203" pitchFamily="34" charset="0"/>
              </a:rPr>
              <a:t>THE PROPOSAL PROCESS</a:t>
            </a:r>
          </a:p>
        </p:txBody>
      </p:sp>
      <p:graphicFrame>
        <p:nvGraphicFramePr>
          <p:cNvPr id="4" name="Diagram 3">
            <a:extLst>
              <a:ext uri="{FF2B5EF4-FFF2-40B4-BE49-F238E27FC236}">
                <a16:creationId xmlns:a16="http://schemas.microsoft.com/office/drawing/2014/main" id="{59AAFF2D-EB5B-9C18-83F0-86C62CB43099}"/>
              </a:ext>
            </a:extLst>
          </p:cNvPr>
          <p:cNvGraphicFramePr/>
          <p:nvPr>
            <p:extLst>
              <p:ext uri="{D42A27DB-BD31-4B8C-83A1-F6EECF244321}">
                <p14:modId xmlns:p14="http://schemas.microsoft.com/office/powerpoint/2010/main" val="1985356923"/>
              </p:ext>
            </p:extLst>
          </p:nvPr>
        </p:nvGraphicFramePr>
        <p:xfrm>
          <a:off x="602673" y="1169412"/>
          <a:ext cx="10986654" cy="5055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75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24AF-58F4-5D4B-A1B1-8BD5C3AB34B4}"/>
              </a:ext>
            </a:extLst>
          </p:cNvPr>
          <p:cNvSpPr>
            <a:spLocks noGrp="1"/>
          </p:cNvSpPr>
          <p:nvPr>
            <p:ph type="title"/>
          </p:nvPr>
        </p:nvSpPr>
        <p:spPr/>
        <p:txBody>
          <a:bodyPr/>
          <a:lstStyle/>
          <a:p>
            <a:r>
              <a:rPr lang="en-GB" b="1" dirty="0">
                <a:latin typeface="Segoe UI" panose="020B0502040204020203" pitchFamily="34" charset="0"/>
                <a:cs typeface="Segoe UI" panose="020B0502040204020203" pitchFamily="34" charset="0"/>
              </a:rPr>
              <a:t>WELLBEING PLAN</a:t>
            </a:r>
          </a:p>
        </p:txBody>
      </p:sp>
      <p:graphicFrame>
        <p:nvGraphicFramePr>
          <p:cNvPr id="5" name="Content Placeholder 4">
            <a:extLst>
              <a:ext uri="{FF2B5EF4-FFF2-40B4-BE49-F238E27FC236}">
                <a16:creationId xmlns:a16="http://schemas.microsoft.com/office/drawing/2014/main" id="{2E519D93-2D5F-29BF-9826-9ACDD28EB641}"/>
              </a:ext>
            </a:extLst>
          </p:cNvPr>
          <p:cNvGraphicFramePr>
            <a:graphicFrameLocks noGrp="1"/>
          </p:cNvGraphicFramePr>
          <p:nvPr>
            <p:ph idx="1"/>
            <p:extLst>
              <p:ext uri="{D42A27DB-BD31-4B8C-83A1-F6EECF244321}">
                <p14:modId xmlns:p14="http://schemas.microsoft.com/office/powerpoint/2010/main" val="3246916014"/>
              </p:ext>
            </p:extLst>
          </p:nvPr>
        </p:nvGraphicFramePr>
        <p:xfrm>
          <a:off x="2230679" y="1690688"/>
          <a:ext cx="7730641" cy="4572000"/>
        </p:xfrm>
        <a:graphic>
          <a:graphicData uri="http://schemas.openxmlformats.org/drawingml/2006/table">
            <a:tbl>
              <a:tblPr firstRow="1" firstCol="1" bandRow="1">
                <a:tableStyleId>{5C22544A-7EE6-4342-B048-85BDC9FD1C3A}</a:tableStyleId>
              </a:tblPr>
              <a:tblGrid>
                <a:gridCol w="7730641">
                  <a:extLst>
                    <a:ext uri="{9D8B030D-6E8A-4147-A177-3AD203B41FA5}">
                      <a16:colId xmlns:a16="http://schemas.microsoft.com/office/drawing/2014/main" val="471055138"/>
                    </a:ext>
                  </a:extLst>
                </a:gridCol>
              </a:tblGrid>
              <a:tr h="0">
                <a:tc>
                  <a:txBody>
                    <a:bodyPr/>
                    <a:lstStyle/>
                    <a:p>
                      <a:pPr fontAlgn="base"/>
                      <a:r>
                        <a:rPr lang="en-US" sz="2000" dirty="0">
                          <a:solidFill>
                            <a:schemeClr val="tx1"/>
                          </a:solidFill>
                          <a:effectLst/>
                        </a:rPr>
                        <a:t>Wellbeing Coordinator (as designated member of production team for wellbeing concerns)</a:t>
                      </a:r>
                      <a:endParaRPr lang="en-GB" sz="2000" dirty="0">
                        <a:solidFill>
                          <a:schemeClr val="tx1"/>
                        </a:solidFill>
                        <a:effectLst/>
                      </a:endParaRPr>
                    </a:p>
                    <a:p>
                      <a:pPr fontAlgn="base"/>
                      <a:r>
                        <a:rPr lang="en-US" sz="2000" dirty="0">
                          <a:solidFill>
                            <a:schemeClr val="tx1"/>
                          </a:solidFill>
                          <a:effectLst/>
                        </a:rPr>
                        <a:t> </a:t>
                      </a:r>
                    </a:p>
                    <a:p>
                      <a:pPr fontAlgn="base"/>
                      <a:endParaRPr lang="en-US" sz="2000" dirty="0">
                        <a:solidFill>
                          <a:schemeClr val="tx1"/>
                        </a:solidFill>
                        <a:effectLst/>
                      </a:endParaRPr>
                    </a:p>
                  </a:txBody>
                  <a:tcPr marL="62760" marR="627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19458"/>
                  </a:ext>
                </a:extLst>
              </a:tr>
              <a:tr h="671891">
                <a:tc>
                  <a:txBody>
                    <a:bodyPr/>
                    <a:lstStyle/>
                    <a:p>
                      <a:pPr fontAlgn="base"/>
                      <a:r>
                        <a:rPr lang="en-US" sz="2000" dirty="0">
                          <a:solidFill>
                            <a:schemeClr val="tx1"/>
                          </a:solidFill>
                          <a:effectLst/>
                        </a:rPr>
                        <a:t>Please list the relevant trigger warnings for your show: </a:t>
                      </a:r>
                      <a:endParaRPr lang="en-GB" sz="2000" dirty="0">
                        <a:solidFill>
                          <a:schemeClr val="tx1"/>
                        </a:solidFill>
                        <a:effectLst/>
                      </a:endParaRPr>
                    </a:p>
                    <a:p>
                      <a:pPr fontAlgn="base"/>
                      <a:r>
                        <a:rPr lang="en-US" sz="2000" dirty="0">
                          <a:solidFill>
                            <a:schemeClr val="tx1"/>
                          </a:solidFill>
                          <a:effectLst/>
                        </a:rPr>
                        <a:t> </a:t>
                      </a:r>
                    </a:p>
                    <a:p>
                      <a:pPr fontAlgn="base"/>
                      <a:endParaRPr lang="en-GB" sz="2000" dirty="0">
                        <a:solidFill>
                          <a:schemeClr val="tx1"/>
                        </a:solidFill>
                        <a:effectLst/>
                      </a:endParaRPr>
                    </a:p>
                  </a:txBody>
                  <a:tcPr marL="62760" marR="627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349149"/>
                  </a:ext>
                </a:extLst>
              </a:tr>
              <a:tr h="1171514">
                <a:tc>
                  <a:txBody>
                    <a:bodyPr/>
                    <a:lstStyle/>
                    <a:p>
                      <a:pPr fontAlgn="base"/>
                      <a:r>
                        <a:rPr lang="en-US" sz="2000" dirty="0">
                          <a:solidFill>
                            <a:schemeClr val="tx1"/>
                          </a:solidFill>
                          <a:effectLst/>
                        </a:rPr>
                        <a:t>Please locate and list at least one (1) resource for each trigger warning that will be accessible to your cast and crew: </a:t>
                      </a:r>
                      <a:endParaRPr lang="en-GB" sz="2000" dirty="0">
                        <a:solidFill>
                          <a:schemeClr val="tx1"/>
                        </a:solidFill>
                        <a:effectLst/>
                      </a:endParaRPr>
                    </a:p>
                    <a:p>
                      <a:pPr fontAlgn="base"/>
                      <a:r>
                        <a:rPr lang="en-US" sz="2000" dirty="0">
                          <a:solidFill>
                            <a:schemeClr val="tx1"/>
                          </a:solidFill>
                          <a:effectLst/>
                        </a:rPr>
                        <a:t> </a:t>
                      </a:r>
                      <a:endParaRPr lang="en-GB" sz="2000" dirty="0">
                        <a:solidFill>
                          <a:schemeClr val="tx1"/>
                        </a:solidFill>
                        <a:effectLst/>
                      </a:endParaRPr>
                    </a:p>
                    <a:p>
                      <a:pPr fontAlgn="base"/>
                      <a:endParaRPr lang="en-GB" sz="2000" dirty="0">
                        <a:solidFill>
                          <a:schemeClr val="tx1"/>
                        </a:solidFill>
                        <a:effectLst/>
                      </a:endParaRPr>
                    </a:p>
                  </a:txBody>
                  <a:tcPr marL="62760" marR="627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3497940"/>
                  </a:ext>
                </a:extLst>
              </a:tr>
              <a:tr h="1171514">
                <a:tc>
                  <a:txBody>
                    <a:bodyPr/>
                    <a:lstStyle/>
                    <a:p>
                      <a:pPr fontAlgn="base"/>
                      <a:r>
                        <a:rPr lang="en-US" sz="2000" dirty="0">
                          <a:solidFill>
                            <a:schemeClr val="tx1"/>
                          </a:solidFill>
                          <a:effectLst/>
                        </a:rPr>
                        <a:t>Please list additional measures you will take to ensure cast and crew wellbeing throughout the production: </a:t>
                      </a:r>
                      <a:endParaRPr lang="en-GB" sz="2000" dirty="0">
                        <a:solidFill>
                          <a:schemeClr val="tx1"/>
                        </a:solidFill>
                        <a:effectLst/>
                      </a:endParaRPr>
                    </a:p>
                    <a:p>
                      <a:pPr fontAlgn="base"/>
                      <a:r>
                        <a:rPr lang="en-US" sz="2000" dirty="0">
                          <a:solidFill>
                            <a:schemeClr val="tx1"/>
                          </a:solidFill>
                          <a:effectLst/>
                        </a:rPr>
                        <a:t> </a:t>
                      </a:r>
                      <a:endParaRPr lang="en-GB" sz="2000" dirty="0">
                        <a:solidFill>
                          <a:schemeClr val="tx1"/>
                        </a:solidFill>
                        <a:effectLst/>
                      </a:endParaRPr>
                    </a:p>
                    <a:p>
                      <a:pPr fontAlgn="base"/>
                      <a:endParaRPr lang="en-GB" sz="2000" dirty="0">
                        <a:solidFill>
                          <a:schemeClr val="tx1"/>
                        </a:solidFill>
                        <a:effectLst/>
                      </a:endParaRPr>
                    </a:p>
                  </a:txBody>
                  <a:tcPr marL="62760" marR="627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085476"/>
                  </a:ext>
                </a:extLst>
              </a:tr>
            </a:tbl>
          </a:graphicData>
        </a:graphic>
      </p:graphicFrame>
    </p:spTree>
    <p:extLst>
      <p:ext uri="{BB962C8B-B14F-4D97-AF65-F5344CB8AC3E}">
        <p14:creationId xmlns:p14="http://schemas.microsoft.com/office/powerpoint/2010/main" val="12976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88CD-0574-5217-00EC-DE7E27F99296}"/>
              </a:ext>
            </a:extLst>
          </p:cNvPr>
          <p:cNvSpPr>
            <a:spLocks noGrp="1"/>
          </p:cNvSpPr>
          <p:nvPr>
            <p:ph type="title"/>
          </p:nvPr>
        </p:nvSpPr>
        <p:spPr/>
        <p:txBody>
          <a:bodyPr>
            <a:normAutofit/>
          </a:bodyPr>
          <a:lstStyle/>
          <a:p>
            <a:r>
              <a:rPr lang="en-GB" sz="3200" b="1" dirty="0">
                <a:latin typeface="Segoe UI" panose="020B0502040204020203" pitchFamily="34" charset="0"/>
                <a:cs typeface="Segoe UI" panose="020B0502040204020203" pitchFamily="34" charset="0"/>
              </a:rPr>
              <a:t>OFFICE HOURS</a:t>
            </a:r>
          </a:p>
        </p:txBody>
      </p:sp>
      <p:sp>
        <p:nvSpPr>
          <p:cNvPr id="3" name="Content Placeholder 2">
            <a:extLst>
              <a:ext uri="{FF2B5EF4-FFF2-40B4-BE49-F238E27FC236}">
                <a16:creationId xmlns:a16="http://schemas.microsoft.com/office/drawing/2014/main" id="{ADC3E54A-4BF8-765D-E1EC-24765FDF8D08}"/>
              </a:ext>
            </a:extLst>
          </p:cNvPr>
          <p:cNvSpPr>
            <a:spLocks noGrp="1"/>
          </p:cNvSpPr>
          <p:nvPr>
            <p:ph idx="1"/>
          </p:nvPr>
        </p:nvSpPr>
        <p:spPr>
          <a:xfrm>
            <a:off x="266700" y="1357630"/>
            <a:ext cx="10515600" cy="5135245"/>
          </a:xfrm>
        </p:spPr>
        <p:txBody>
          <a:bodyPr>
            <a:normAutofit fontScale="85000" lnSpcReduction="20000"/>
          </a:bodyPr>
          <a:lstStyle/>
          <a:p>
            <a:pPr marL="0" indent="0">
              <a:buNone/>
            </a:pPr>
            <a:r>
              <a:rPr lang="en-GB" dirty="0"/>
              <a:t>As part of your proposal, you are required to have met with either:</a:t>
            </a:r>
          </a:p>
          <a:p>
            <a:pPr marL="252000">
              <a:spcBef>
                <a:spcPts val="1600"/>
              </a:spcBef>
            </a:pPr>
            <a:r>
              <a:rPr lang="en-GB" dirty="0"/>
              <a:t>The Mermaids President </a:t>
            </a:r>
            <a:br>
              <a:rPr lang="en-GB" dirty="0"/>
            </a:br>
            <a:r>
              <a:rPr lang="en-GB" dirty="0"/>
              <a:t>Marisa Singh – (</a:t>
            </a:r>
            <a:r>
              <a:rPr lang="en-GB" dirty="0" err="1"/>
              <a:t>merpres</a:t>
            </a:r>
            <a:r>
              <a:rPr lang="en-GB" dirty="0"/>
              <a:t>@...)</a:t>
            </a:r>
            <a:br>
              <a:rPr lang="en-GB" dirty="0"/>
            </a:br>
            <a:r>
              <a:rPr lang="en-GB" dirty="0"/>
              <a:t>Tuesday, 11 am – 12 pm at the Byre</a:t>
            </a:r>
          </a:p>
          <a:p>
            <a:pPr marL="252000">
              <a:spcBef>
                <a:spcPts val="1600"/>
              </a:spcBef>
            </a:pPr>
            <a:r>
              <a:rPr lang="en-GB" dirty="0"/>
              <a:t>The Vice-President</a:t>
            </a:r>
            <a:br>
              <a:rPr lang="en-GB" dirty="0"/>
            </a:br>
            <a:r>
              <a:rPr lang="en-GB" dirty="0"/>
              <a:t>Taylor Colbeth – (tnc1@...)</a:t>
            </a:r>
            <a:br>
              <a:rPr lang="en-GB" dirty="0"/>
            </a:br>
            <a:r>
              <a:rPr lang="en-GB" dirty="0"/>
              <a:t>Tuesday, 12 pm – 1 pm at Main Bar</a:t>
            </a:r>
          </a:p>
          <a:p>
            <a:pPr marL="252000">
              <a:spcBef>
                <a:spcPts val="1600"/>
              </a:spcBef>
            </a:pPr>
            <a:r>
              <a:rPr lang="en-GB" dirty="0"/>
              <a:t>The Productions Coordinator</a:t>
            </a:r>
            <a:br>
              <a:rPr lang="en-GB" dirty="0"/>
            </a:br>
            <a:r>
              <a:rPr lang="en-GB" dirty="0"/>
              <a:t>Jacob Carey (me) – (</a:t>
            </a:r>
            <a:r>
              <a:rPr lang="en-GB" dirty="0" err="1"/>
              <a:t>merprodcoordinator</a:t>
            </a:r>
            <a:r>
              <a:rPr lang="en-GB" dirty="0"/>
              <a:t>@...)</a:t>
            </a:r>
            <a:br>
              <a:rPr lang="en-GB" dirty="0"/>
            </a:br>
            <a:r>
              <a:rPr lang="en-GB" dirty="0"/>
              <a:t>Monday, 5 pm – 6 pm in Soc Room C</a:t>
            </a:r>
            <a:br>
              <a:rPr lang="en-GB" dirty="0"/>
            </a:br>
            <a:br>
              <a:rPr lang="en-GB" dirty="0"/>
            </a:br>
            <a:r>
              <a:rPr lang="en-GB" dirty="0"/>
              <a:t>If you are proposing for the Barron, you must also go to the office hours of:</a:t>
            </a:r>
          </a:p>
          <a:p>
            <a:pPr marL="252000">
              <a:spcBef>
                <a:spcPts val="1600"/>
              </a:spcBef>
            </a:pPr>
            <a:r>
              <a:rPr lang="en-GB" dirty="0"/>
              <a:t>The Barron Manager</a:t>
            </a:r>
            <a:br>
              <a:rPr lang="en-GB" dirty="0"/>
            </a:br>
            <a:r>
              <a:rPr lang="en-GB" dirty="0"/>
              <a:t>Alice Banks – (</a:t>
            </a:r>
            <a:r>
              <a:rPr lang="en-GB" dirty="0" err="1"/>
              <a:t>barronlib</a:t>
            </a:r>
            <a:r>
              <a:rPr lang="en-GB" dirty="0"/>
              <a:t>@...)</a:t>
            </a:r>
            <a:br>
              <a:rPr lang="en-GB" dirty="0"/>
            </a:br>
            <a:r>
              <a:rPr lang="en-GB" dirty="0"/>
              <a:t>Monday, 10 am – 11 am at the Byre</a:t>
            </a:r>
            <a:br>
              <a:rPr lang="en-GB" dirty="0"/>
            </a:br>
            <a:endParaRPr lang="en-GB" dirty="0"/>
          </a:p>
          <a:p>
            <a:endParaRPr lang="en-GB" dirty="0"/>
          </a:p>
        </p:txBody>
      </p:sp>
      <p:pic>
        <p:nvPicPr>
          <p:cNvPr id="4" name="Picture 3" descr="Logo, company name&#10;&#10;Description automatically generated">
            <a:extLst>
              <a:ext uri="{FF2B5EF4-FFF2-40B4-BE49-F238E27FC236}">
                <a16:creationId xmlns:a16="http://schemas.microsoft.com/office/drawing/2014/main" id="{830CA763-1961-CEFA-8B5C-873C2C872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080" t="20649" b="19331"/>
          <a:stretch/>
        </p:blipFill>
        <p:spPr>
          <a:xfrm>
            <a:off x="10067925" y="1027906"/>
            <a:ext cx="2056533" cy="5269412"/>
          </a:xfrm>
          <a:prstGeom prst="rect">
            <a:avLst/>
          </a:prstGeom>
        </p:spPr>
      </p:pic>
    </p:spTree>
    <p:extLst>
      <p:ext uri="{BB962C8B-B14F-4D97-AF65-F5344CB8AC3E}">
        <p14:creationId xmlns:p14="http://schemas.microsoft.com/office/powerpoint/2010/main" val="346204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F4EDA-C327-D89B-E9CC-0AA825531718}"/>
              </a:ext>
            </a:extLst>
          </p:cNvPr>
          <p:cNvSpPr>
            <a:spLocks noGrp="1"/>
          </p:cNvSpPr>
          <p:nvPr>
            <p:ph type="title"/>
          </p:nvPr>
        </p:nvSpPr>
        <p:spPr>
          <a:xfrm>
            <a:off x="450253" y="480853"/>
            <a:ext cx="5291328" cy="1454051"/>
          </a:xfrm>
        </p:spPr>
        <p:txBody>
          <a:bodyPr>
            <a:normAutofit/>
          </a:bodyPr>
          <a:lstStyle/>
          <a:p>
            <a:r>
              <a:rPr lang="en-GB" sz="3600" b="1" dirty="0">
                <a:solidFill>
                  <a:schemeClr val="tx2"/>
                </a:solidFill>
                <a:latin typeface="Segoe UI" panose="020B0502040204020203" pitchFamily="34" charset="0"/>
                <a:cs typeface="Segoe UI" panose="020B0502040204020203" pitchFamily="34" charset="0"/>
              </a:rPr>
              <a:t>PROPOSAL INTERVIEW</a:t>
            </a:r>
          </a:p>
        </p:txBody>
      </p:sp>
      <p:sp>
        <p:nvSpPr>
          <p:cNvPr id="3" name="Content Placeholder 2">
            <a:extLst>
              <a:ext uri="{FF2B5EF4-FFF2-40B4-BE49-F238E27FC236}">
                <a16:creationId xmlns:a16="http://schemas.microsoft.com/office/drawing/2014/main" id="{76E13FA7-70E9-418A-2F97-BD4BFD88827E}"/>
              </a:ext>
            </a:extLst>
          </p:cNvPr>
          <p:cNvSpPr>
            <a:spLocks noGrp="1"/>
          </p:cNvSpPr>
          <p:nvPr>
            <p:ph idx="1"/>
          </p:nvPr>
        </p:nvSpPr>
        <p:spPr>
          <a:xfrm>
            <a:off x="483005" y="1934904"/>
            <a:ext cx="5612995" cy="4237675"/>
          </a:xfrm>
        </p:spPr>
        <p:txBody>
          <a:bodyPr anchor="ctr">
            <a:noAutofit/>
          </a:bodyPr>
          <a:lstStyle/>
          <a:p>
            <a:pPr marL="0" indent="0">
              <a:buNone/>
            </a:pPr>
            <a:r>
              <a:rPr lang="en-GB" sz="2000" dirty="0">
                <a:solidFill>
                  <a:schemeClr val="tx2"/>
                </a:solidFill>
              </a:rPr>
              <a:t>Once the committee has received your proposal you will then be given a 5-minute time slot for the interview itself. </a:t>
            </a:r>
          </a:p>
          <a:p>
            <a:pPr marL="0" indent="0">
              <a:buNone/>
            </a:pPr>
            <a:r>
              <a:rPr lang="en-GB" sz="2000" dirty="0">
                <a:solidFill>
                  <a:schemeClr val="tx2"/>
                </a:solidFill>
              </a:rPr>
              <a:t>Who is there?</a:t>
            </a:r>
            <a:br>
              <a:rPr lang="en-GB" sz="2000" dirty="0">
                <a:solidFill>
                  <a:schemeClr val="tx2"/>
                </a:solidFill>
              </a:rPr>
            </a:br>
            <a:r>
              <a:rPr lang="en-GB" sz="2000" dirty="0">
                <a:solidFill>
                  <a:schemeClr val="tx2"/>
                </a:solidFill>
              </a:rPr>
              <a:t>All committee members, so 16 in total.</a:t>
            </a:r>
          </a:p>
          <a:p>
            <a:pPr marL="0" indent="0">
              <a:buNone/>
            </a:pPr>
            <a:r>
              <a:rPr lang="en-GB" sz="2000" dirty="0">
                <a:solidFill>
                  <a:schemeClr val="tx2"/>
                </a:solidFill>
              </a:rPr>
              <a:t>The Producer, Director and either publicist or technician, but if you want to bring anyone else, you can.</a:t>
            </a:r>
          </a:p>
          <a:p>
            <a:pPr marL="0" indent="0">
              <a:buNone/>
            </a:pPr>
            <a:r>
              <a:rPr lang="en-GB" sz="2000" dirty="0">
                <a:solidFill>
                  <a:schemeClr val="tx2"/>
                </a:solidFill>
              </a:rPr>
              <a:t>In the meeting, you will be given 2 minutes to describe your general ideas and elaborate on all parts of the proposal</a:t>
            </a:r>
          </a:p>
          <a:p>
            <a:pPr marL="0" indent="0">
              <a:buNone/>
            </a:pPr>
            <a:r>
              <a:rPr lang="en-GB" sz="2000" dirty="0">
                <a:solidFill>
                  <a:schemeClr val="tx2"/>
                </a:solidFill>
              </a:rPr>
              <a:t>The committee will then have 3 minutes to ask you any questions regarding your proposal</a:t>
            </a:r>
          </a:p>
          <a:p>
            <a:pPr marL="0" indent="0">
              <a:buNone/>
            </a:pPr>
            <a:r>
              <a:rPr lang="en-GB" sz="2000" dirty="0">
                <a:solidFill>
                  <a:schemeClr val="tx2"/>
                </a:solidFill>
              </a:rPr>
              <a:t>The committee will then discuss the proposals, and I will send outcomes either very late on the 19</a:t>
            </a:r>
            <a:r>
              <a:rPr lang="en-GB" sz="2000" baseline="30000" dirty="0">
                <a:solidFill>
                  <a:schemeClr val="tx2"/>
                </a:solidFill>
              </a:rPr>
              <a:t>th</a:t>
            </a:r>
            <a:r>
              <a:rPr lang="en-GB" sz="2000" dirty="0">
                <a:solidFill>
                  <a:schemeClr val="tx2"/>
                </a:solidFill>
              </a:rPr>
              <a:t> or exceptionally early on the 20</a:t>
            </a:r>
            <a:r>
              <a:rPr lang="en-GB" sz="2000" baseline="30000" dirty="0">
                <a:solidFill>
                  <a:schemeClr val="tx2"/>
                </a:solidFill>
              </a:rPr>
              <a:t>th</a:t>
            </a:r>
            <a:r>
              <a:rPr lang="en-GB" sz="2000" dirty="0">
                <a:solidFill>
                  <a:schemeClr val="tx2"/>
                </a:solidFill>
              </a:rPr>
              <a:t>.</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Meeting">
            <a:extLst>
              <a:ext uri="{FF2B5EF4-FFF2-40B4-BE49-F238E27FC236}">
                <a16:creationId xmlns:a16="http://schemas.microsoft.com/office/drawing/2014/main" id="{BB999BCE-A8AB-48BA-7596-E96F2AC6F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68781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27E6-8DD9-26AD-D050-A75519011A44}"/>
              </a:ext>
            </a:extLst>
          </p:cNvPr>
          <p:cNvSpPr>
            <a:spLocks noGrp="1"/>
          </p:cNvSpPr>
          <p:nvPr>
            <p:ph type="title"/>
          </p:nvPr>
        </p:nvSpPr>
        <p:spPr/>
        <p:txBody>
          <a:bodyPr>
            <a:normAutofit/>
          </a:bodyPr>
          <a:lstStyle/>
          <a:p>
            <a:r>
              <a:rPr lang="en-GB" sz="3200" b="1" dirty="0">
                <a:latin typeface="Segoe UI" panose="020B0502040204020203" pitchFamily="34" charset="0"/>
                <a:cs typeface="Segoe UI" panose="020B0502040204020203" pitchFamily="34" charset="0"/>
              </a:rPr>
              <a:t>FINAL NOTES</a:t>
            </a:r>
          </a:p>
        </p:txBody>
      </p:sp>
      <p:sp>
        <p:nvSpPr>
          <p:cNvPr id="3" name="Content Placeholder 2">
            <a:extLst>
              <a:ext uri="{FF2B5EF4-FFF2-40B4-BE49-F238E27FC236}">
                <a16:creationId xmlns:a16="http://schemas.microsoft.com/office/drawing/2014/main" id="{4A4D8EDE-A476-9268-45D0-02D55E48CF2F}"/>
              </a:ext>
            </a:extLst>
          </p:cNvPr>
          <p:cNvSpPr>
            <a:spLocks noGrp="1"/>
          </p:cNvSpPr>
          <p:nvPr>
            <p:ph idx="1"/>
          </p:nvPr>
        </p:nvSpPr>
        <p:spPr>
          <a:xfrm>
            <a:off x="1552815" y="1840993"/>
            <a:ext cx="10515600" cy="4351338"/>
          </a:xfrm>
        </p:spPr>
        <p:txBody>
          <a:bodyPr>
            <a:normAutofit/>
          </a:bodyPr>
          <a:lstStyle/>
          <a:p>
            <a:r>
              <a:rPr lang="en-GB" dirty="0"/>
              <a:t>Mermaids is a funding body and not a society, we can’t pass shows based on creative merit. We judge proposals based on the following:</a:t>
            </a:r>
          </a:p>
          <a:p>
            <a:pPr lvl="1"/>
            <a:r>
              <a:rPr lang="en-GB" sz="2800" dirty="0"/>
              <a:t>Financial </a:t>
            </a:r>
          </a:p>
          <a:p>
            <a:pPr lvl="1"/>
            <a:r>
              <a:rPr lang="en-GB" sz="2800" dirty="0"/>
              <a:t>Logistical</a:t>
            </a:r>
          </a:p>
          <a:p>
            <a:pPr lvl="1"/>
            <a:r>
              <a:rPr lang="en-GB" sz="2800" dirty="0"/>
              <a:t>Skills-based merit </a:t>
            </a:r>
          </a:p>
          <a:p>
            <a:pPr lvl="1"/>
            <a:endParaRPr lang="en-GB" dirty="0"/>
          </a:p>
          <a:p>
            <a:pPr marL="0" indent="0">
              <a:buNone/>
            </a:pPr>
            <a:r>
              <a:rPr lang="en-GB" dirty="0"/>
              <a:t>You don’t have to be able to answer all of these questions, but it’s definitely something to think about with regards to how likely we are to pass your show! </a:t>
            </a:r>
          </a:p>
        </p:txBody>
      </p:sp>
      <p:pic>
        <p:nvPicPr>
          <p:cNvPr id="4" name="Picture 3" descr="Logo, company name&#10;&#10;Description automatically generated">
            <a:extLst>
              <a:ext uri="{FF2B5EF4-FFF2-40B4-BE49-F238E27FC236}">
                <a16:creationId xmlns:a16="http://schemas.microsoft.com/office/drawing/2014/main" id="{91F32237-5AF0-6B4E-BD6B-0E09D2EE8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080" t="20649" b="19331"/>
          <a:stretch/>
        </p:blipFill>
        <p:spPr>
          <a:xfrm flipH="1">
            <a:off x="123584" y="1840994"/>
            <a:ext cx="1450627" cy="3359080"/>
          </a:xfrm>
          <a:prstGeom prst="rect">
            <a:avLst/>
          </a:prstGeom>
        </p:spPr>
      </p:pic>
    </p:spTree>
    <p:extLst>
      <p:ext uri="{BB962C8B-B14F-4D97-AF65-F5344CB8AC3E}">
        <p14:creationId xmlns:p14="http://schemas.microsoft.com/office/powerpoint/2010/main" val="2890307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5491-8C20-9F69-417D-FA675B6CA8DC}"/>
              </a:ext>
            </a:extLst>
          </p:cNvPr>
          <p:cNvSpPr>
            <a:spLocks noGrp="1"/>
          </p:cNvSpPr>
          <p:nvPr>
            <p:ph type="title"/>
          </p:nvPr>
        </p:nvSpPr>
        <p:spPr>
          <a:xfrm>
            <a:off x="4062845" y="2766218"/>
            <a:ext cx="4066309" cy="1325563"/>
          </a:xfrm>
        </p:spPr>
        <p:txBody>
          <a:bodyPr/>
          <a:lstStyle/>
          <a:p>
            <a:pPr algn="ctr"/>
            <a:r>
              <a:rPr lang="en-GB" b="1" dirty="0">
                <a:latin typeface="Segoe UI" panose="020B0502040204020203" pitchFamily="34" charset="0"/>
                <a:cs typeface="Segoe UI" panose="020B0502040204020203" pitchFamily="34" charset="0"/>
              </a:rPr>
              <a:t>ANY QUESTIONS?</a:t>
            </a:r>
          </a:p>
        </p:txBody>
      </p:sp>
      <p:pic>
        <p:nvPicPr>
          <p:cNvPr id="6" name="Picture 5" descr="Logo, company name&#10;&#10;Description automatically generated">
            <a:extLst>
              <a:ext uri="{FF2B5EF4-FFF2-40B4-BE49-F238E27FC236}">
                <a16:creationId xmlns:a16="http://schemas.microsoft.com/office/drawing/2014/main" id="{AE9A3874-6F9E-293F-0C8D-2D0993E01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080" t="20649" b="19331"/>
          <a:stretch/>
        </p:blipFill>
        <p:spPr>
          <a:xfrm>
            <a:off x="8129154" y="955931"/>
            <a:ext cx="2275609" cy="5269412"/>
          </a:xfrm>
          <a:prstGeom prst="rect">
            <a:avLst/>
          </a:prstGeom>
        </p:spPr>
      </p:pic>
      <p:pic>
        <p:nvPicPr>
          <p:cNvPr id="7" name="Picture 6" descr="Logo, company name&#10;&#10;Description automatically generated">
            <a:extLst>
              <a:ext uri="{FF2B5EF4-FFF2-40B4-BE49-F238E27FC236}">
                <a16:creationId xmlns:a16="http://schemas.microsoft.com/office/drawing/2014/main" id="{5FF2987E-5C6A-1B82-C62F-801F6E2C40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080" t="20649" b="19331"/>
          <a:stretch/>
        </p:blipFill>
        <p:spPr>
          <a:xfrm flipH="1">
            <a:off x="1787236" y="955931"/>
            <a:ext cx="2275609" cy="5269412"/>
          </a:xfrm>
          <a:prstGeom prst="rect">
            <a:avLst/>
          </a:prstGeom>
        </p:spPr>
      </p:pic>
    </p:spTree>
    <p:extLst>
      <p:ext uri="{BB962C8B-B14F-4D97-AF65-F5344CB8AC3E}">
        <p14:creationId xmlns:p14="http://schemas.microsoft.com/office/powerpoint/2010/main" val="2114329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766D-ABEB-E657-0AAD-77DD0A0FF3B5}"/>
              </a:ext>
            </a:extLst>
          </p:cNvPr>
          <p:cNvSpPr>
            <a:spLocks noGrp="1"/>
          </p:cNvSpPr>
          <p:nvPr>
            <p:ph type="ctrTitle"/>
          </p:nvPr>
        </p:nvSpPr>
        <p:spPr>
          <a:xfrm>
            <a:off x="480345" y="2604845"/>
            <a:ext cx="4185730" cy="1648310"/>
          </a:xfrm>
        </p:spPr>
        <p:txBody>
          <a:bodyPr>
            <a:normAutofit fontScale="90000"/>
          </a:bodyPr>
          <a:lstStyle/>
          <a:p>
            <a:r>
              <a:rPr lang="en-GB" b="1" dirty="0">
                <a:latin typeface="Segoe UI" panose="020B0502040204020203" pitchFamily="34" charset="0"/>
                <a:cs typeface="Segoe UI" panose="020B0502040204020203" pitchFamily="34" charset="0"/>
              </a:rPr>
              <a:t>PROPOSAL FORM</a:t>
            </a:r>
          </a:p>
        </p:txBody>
      </p:sp>
      <p:grpSp>
        <p:nvGrpSpPr>
          <p:cNvPr id="3" name="Group 2">
            <a:extLst>
              <a:ext uri="{FF2B5EF4-FFF2-40B4-BE49-F238E27FC236}">
                <a16:creationId xmlns:a16="http://schemas.microsoft.com/office/drawing/2014/main" id="{E1082E3B-3C6B-0802-EBF5-096BFFB53339}"/>
              </a:ext>
              <a:ext uri="{C183D7F6-B498-43B3-948B-1728B52AA6E4}">
                <adec:decorative xmlns:adec="http://schemas.microsoft.com/office/drawing/2017/decorative" val="1"/>
              </a:ext>
            </a:extLst>
          </p:cNvPr>
          <p:cNvGrpSpPr/>
          <p:nvPr/>
        </p:nvGrpSpPr>
        <p:grpSpPr>
          <a:xfrm>
            <a:off x="4855953" y="-2833465"/>
            <a:ext cx="8948964" cy="12105059"/>
            <a:chOff x="4855953" y="-2833465"/>
            <a:chExt cx="8948964" cy="12105059"/>
          </a:xfrm>
        </p:grpSpPr>
        <p:sp>
          <p:nvSpPr>
            <p:cNvPr id="4" name="Freeform 10">
              <a:extLst>
                <a:ext uri="{FF2B5EF4-FFF2-40B4-BE49-F238E27FC236}">
                  <a16:creationId xmlns:a16="http://schemas.microsoft.com/office/drawing/2014/main" id="{82D37BBA-08C9-90A1-BDDD-BED6DF278C30}"/>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solidFill>
              <a:srgbClr val="22D4C5"/>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7742FB86-6814-6EB8-E44F-A6BD14DD5F77}"/>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2">
              <a:extLst>
                <a:ext uri="{FF2B5EF4-FFF2-40B4-BE49-F238E27FC236}">
                  <a16:creationId xmlns:a16="http://schemas.microsoft.com/office/drawing/2014/main" id="{8CBACD1F-32FA-E9D8-3591-26452F9332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solidFill>
              <a:srgbClr val="73DEAA"/>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sp>
        <p:nvSpPr>
          <p:cNvPr id="14" name="Oval 13">
            <a:extLst>
              <a:ext uri="{FF2B5EF4-FFF2-40B4-BE49-F238E27FC236}">
                <a16:creationId xmlns:a16="http://schemas.microsoft.com/office/drawing/2014/main" id="{FC3DFA1C-2F33-1D33-99B6-5658B9C27BA2}"/>
              </a:ext>
            </a:extLst>
          </p:cNvPr>
          <p:cNvSpPr/>
          <p:nvPr/>
        </p:nvSpPr>
        <p:spPr>
          <a:xfrm>
            <a:off x="6683644" y="1139400"/>
            <a:ext cx="4579620" cy="457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3" name="Picture 12" descr="Logo, company name&#10;&#10;Description automatically generated">
            <a:extLst>
              <a:ext uri="{FF2B5EF4-FFF2-40B4-BE49-F238E27FC236}">
                <a16:creationId xmlns:a16="http://schemas.microsoft.com/office/drawing/2014/main" id="{582D1BBB-D8DE-70C8-28AA-C69B9992B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876" y="2066751"/>
            <a:ext cx="2891155" cy="2891155"/>
          </a:xfrm>
          <a:prstGeom prst="rect">
            <a:avLst/>
          </a:prstGeom>
        </p:spPr>
      </p:pic>
    </p:spTree>
    <p:extLst>
      <p:ext uri="{BB962C8B-B14F-4D97-AF65-F5344CB8AC3E}">
        <p14:creationId xmlns:p14="http://schemas.microsoft.com/office/powerpoint/2010/main" val="353594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DA8B1F5-761C-230E-220B-CBF6C10F6D51}"/>
              </a:ext>
            </a:extLst>
          </p:cNvPr>
          <p:cNvGraphicFramePr>
            <a:graphicFrameLocks noGrp="1"/>
          </p:cNvGraphicFramePr>
          <p:nvPr>
            <p:ph idx="1"/>
            <p:extLst>
              <p:ext uri="{D42A27DB-BD31-4B8C-83A1-F6EECF244321}">
                <p14:modId xmlns:p14="http://schemas.microsoft.com/office/powerpoint/2010/main" val="1367049960"/>
              </p:ext>
            </p:extLst>
          </p:nvPr>
        </p:nvGraphicFramePr>
        <p:xfrm>
          <a:off x="1175313" y="114547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BD6BA9BA-B63E-D2A4-CE1F-D7370CAE9DDB}"/>
              </a:ext>
            </a:extLst>
          </p:cNvPr>
          <p:cNvSpPr/>
          <p:nvPr/>
        </p:nvSpPr>
        <p:spPr>
          <a:xfrm>
            <a:off x="3564808" y="3142101"/>
            <a:ext cx="4732020" cy="13028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grpSp>
        <p:nvGrpSpPr>
          <p:cNvPr id="18" name="Group 17">
            <a:extLst>
              <a:ext uri="{FF2B5EF4-FFF2-40B4-BE49-F238E27FC236}">
                <a16:creationId xmlns:a16="http://schemas.microsoft.com/office/drawing/2014/main" id="{0E4F0276-0FA4-D0D2-C59B-B2C32141E72B}"/>
              </a:ext>
            </a:extLst>
          </p:cNvPr>
          <p:cNvGrpSpPr/>
          <p:nvPr/>
        </p:nvGrpSpPr>
        <p:grpSpPr>
          <a:xfrm>
            <a:off x="2256033" y="2809351"/>
            <a:ext cx="6205977" cy="2687460"/>
            <a:chOff x="-401755" y="1556019"/>
            <a:chExt cx="6205977" cy="2687460"/>
          </a:xfrm>
        </p:grpSpPr>
        <p:sp>
          <p:nvSpPr>
            <p:cNvPr id="19" name="Rectangle 18">
              <a:extLst>
                <a:ext uri="{FF2B5EF4-FFF2-40B4-BE49-F238E27FC236}">
                  <a16:creationId xmlns:a16="http://schemas.microsoft.com/office/drawing/2014/main" id="{6E7943ED-5CDC-F103-AD1E-5FAB78DEA49F}"/>
                </a:ext>
              </a:extLst>
            </p:cNvPr>
            <p:cNvSpPr/>
            <p:nvPr/>
          </p:nvSpPr>
          <p:spPr>
            <a:xfrm>
              <a:off x="1072202" y="1556019"/>
              <a:ext cx="4732020" cy="12392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TextBox 19">
              <a:extLst>
                <a:ext uri="{FF2B5EF4-FFF2-40B4-BE49-F238E27FC236}">
                  <a16:creationId xmlns:a16="http://schemas.microsoft.com/office/drawing/2014/main" id="{D3567EF1-84D3-BE13-9B6E-82B68A93A15F}"/>
                </a:ext>
              </a:extLst>
            </p:cNvPr>
            <p:cNvSpPr txBox="1"/>
            <p:nvPr/>
          </p:nvSpPr>
          <p:spPr>
            <a:xfrm>
              <a:off x="-401755" y="3004181"/>
              <a:ext cx="4732020" cy="12392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1159" tIns="131159" rIns="131159" bIns="131159" numCol="1" spcCol="1270" anchor="ctr" anchorCtr="0">
              <a:noAutofit/>
            </a:bodyPr>
            <a:lstStyle/>
            <a:p>
              <a:pPr marL="0" lvl="0" indent="0" algn="l" defTabSz="1111250">
                <a:lnSpc>
                  <a:spcPct val="100000"/>
                </a:lnSpc>
                <a:spcBef>
                  <a:spcPct val="0"/>
                </a:spcBef>
                <a:spcAft>
                  <a:spcPct val="35000"/>
                </a:spcAft>
                <a:buNone/>
              </a:pPr>
              <a:r>
                <a:rPr lang="en-GB" sz="2500" kern="1200" dirty="0"/>
                <a:t>Proposed Dates</a:t>
              </a:r>
              <a:endParaRPr lang="en-US" sz="2500" kern="1200" dirty="0"/>
            </a:p>
          </p:txBody>
        </p:sp>
      </p:grpSp>
      <p:grpSp>
        <p:nvGrpSpPr>
          <p:cNvPr id="2" name="Group 1">
            <a:extLst>
              <a:ext uri="{FF2B5EF4-FFF2-40B4-BE49-F238E27FC236}">
                <a16:creationId xmlns:a16="http://schemas.microsoft.com/office/drawing/2014/main" id="{2CD36B7B-5161-F1E7-9DED-F1FE9908227B}"/>
              </a:ext>
            </a:extLst>
          </p:cNvPr>
          <p:cNvGrpSpPr/>
          <p:nvPr/>
        </p:nvGrpSpPr>
        <p:grpSpPr>
          <a:xfrm>
            <a:off x="5566142" y="4237926"/>
            <a:ext cx="5791736" cy="1239298"/>
            <a:chOff x="4369445" y="1550393"/>
            <a:chExt cx="5791736" cy="1239298"/>
          </a:xfrm>
        </p:grpSpPr>
        <p:sp>
          <p:nvSpPr>
            <p:cNvPr id="3" name="Rectangle 2">
              <a:extLst>
                <a:ext uri="{FF2B5EF4-FFF2-40B4-BE49-F238E27FC236}">
                  <a16:creationId xmlns:a16="http://schemas.microsoft.com/office/drawing/2014/main" id="{1F8807E4-7EA4-AF09-70AB-A5D743CDB81D}"/>
                </a:ext>
              </a:extLst>
            </p:cNvPr>
            <p:cNvSpPr/>
            <p:nvPr/>
          </p:nvSpPr>
          <p:spPr>
            <a:xfrm>
              <a:off x="4369445" y="1550393"/>
              <a:ext cx="5791736" cy="12392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4" name="TextBox 3">
              <a:extLst>
                <a:ext uri="{FF2B5EF4-FFF2-40B4-BE49-F238E27FC236}">
                  <a16:creationId xmlns:a16="http://schemas.microsoft.com/office/drawing/2014/main" id="{D37CA221-BE0C-9976-ECF6-2C0C4C082DB4}"/>
                </a:ext>
              </a:extLst>
            </p:cNvPr>
            <p:cNvSpPr txBox="1"/>
            <p:nvPr/>
          </p:nvSpPr>
          <p:spPr>
            <a:xfrm>
              <a:off x="4369445" y="1550393"/>
              <a:ext cx="5791736" cy="12392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1159" tIns="131159" rIns="131159" bIns="131159" numCol="1" spcCol="1270" anchor="ctr" anchorCtr="0">
              <a:noAutofit/>
            </a:bodyPr>
            <a:lstStyle/>
            <a:p>
              <a:pPr marL="0" lvl="0" indent="0" algn="l" defTabSz="711200">
                <a:lnSpc>
                  <a:spcPct val="100000"/>
                </a:lnSpc>
                <a:spcBef>
                  <a:spcPct val="0"/>
                </a:spcBef>
                <a:spcAft>
                  <a:spcPct val="35000"/>
                </a:spcAft>
                <a:buNone/>
              </a:pPr>
              <a:r>
                <a:rPr lang="en-US" sz="1600" dirty="0"/>
                <a:t>30/01/2024 – 31/01/2024</a:t>
              </a:r>
            </a:p>
            <a:p>
              <a:pPr marL="0" lvl="0" indent="0" algn="l" defTabSz="711200">
                <a:lnSpc>
                  <a:spcPct val="100000"/>
                </a:lnSpc>
                <a:spcBef>
                  <a:spcPct val="0"/>
                </a:spcBef>
                <a:spcAft>
                  <a:spcPct val="35000"/>
                </a:spcAft>
                <a:buNone/>
              </a:pPr>
              <a:r>
                <a:rPr lang="en-US" sz="1600" kern="1200" dirty="0"/>
                <a:t>18/02/2024</a:t>
              </a:r>
              <a:r>
                <a:rPr lang="en-US" sz="1600" dirty="0"/>
                <a:t> – 19/02/2024</a:t>
              </a:r>
            </a:p>
            <a:p>
              <a:pPr marL="0" lvl="0" indent="0" algn="l" defTabSz="711200">
                <a:lnSpc>
                  <a:spcPct val="100000"/>
                </a:lnSpc>
                <a:spcBef>
                  <a:spcPct val="0"/>
                </a:spcBef>
                <a:spcAft>
                  <a:spcPct val="35000"/>
                </a:spcAft>
                <a:buNone/>
              </a:pPr>
              <a:r>
                <a:rPr lang="en-US" sz="1600" kern="1200" dirty="0"/>
                <a:t>20/02/2</a:t>
              </a:r>
              <a:r>
                <a:rPr lang="en-US" sz="1600" dirty="0"/>
                <a:t>024 – 21/02/2024</a:t>
              </a:r>
            </a:p>
            <a:p>
              <a:pPr marL="0" lvl="0" indent="0" algn="l" defTabSz="711200">
                <a:lnSpc>
                  <a:spcPct val="100000"/>
                </a:lnSpc>
                <a:spcBef>
                  <a:spcPct val="0"/>
                </a:spcBef>
                <a:spcAft>
                  <a:spcPct val="35000"/>
                </a:spcAft>
                <a:buNone/>
              </a:pPr>
              <a:r>
                <a:rPr lang="en-US" sz="1600" kern="1200" dirty="0"/>
                <a:t>24/02/202</a:t>
              </a:r>
              <a:r>
                <a:rPr lang="en-US" sz="1600" dirty="0"/>
                <a:t>4 – 25/02/2024</a:t>
              </a:r>
            </a:p>
          </p:txBody>
        </p:sp>
      </p:grpSp>
      <p:sp>
        <p:nvSpPr>
          <p:cNvPr id="10" name="TextBox 9">
            <a:extLst>
              <a:ext uri="{FF2B5EF4-FFF2-40B4-BE49-F238E27FC236}">
                <a16:creationId xmlns:a16="http://schemas.microsoft.com/office/drawing/2014/main" id="{548D5685-FBC1-4B65-15A9-499F109F6041}"/>
              </a:ext>
            </a:extLst>
          </p:cNvPr>
          <p:cNvSpPr txBox="1"/>
          <p:nvPr/>
        </p:nvSpPr>
        <p:spPr>
          <a:xfrm>
            <a:off x="8094930" y="4299973"/>
            <a:ext cx="2921757" cy="1366528"/>
          </a:xfrm>
          <a:prstGeom prst="rect">
            <a:avLst/>
          </a:prstGeom>
          <a:noFill/>
        </p:spPr>
        <p:txBody>
          <a:bodyPr wrap="square" rtlCol="0">
            <a:spAutoFit/>
          </a:bodyPr>
          <a:lstStyle/>
          <a:p>
            <a:pPr marL="0" lvl="0" indent="0" algn="l" defTabSz="711200">
              <a:lnSpc>
                <a:spcPct val="100000"/>
              </a:lnSpc>
              <a:spcBef>
                <a:spcPct val="0"/>
              </a:spcBef>
              <a:spcAft>
                <a:spcPct val="35000"/>
              </a:spcAft>
              <a:buNone/>
            </a:pPr>
            <a:r>
              <a:rPr lang="en-US" sz="1600" kern="1200" dirty="0"/>
              <a:t>03/03/2024 – 04/04/2024</a:t>
            </a:r>
          </a:p>
          <a:p>
            <a:pPr marL="0" lvl="0" indent="0" algn="l" defTabSz="711200">
              <a:lnSpc>
                <a:spcPct val="100000"/>
              </a:lnSpc>
              <a:spcBef>
                <a:spcPct val="0"/>
              </a:spcBef>
              <a:spcAft>
                <a:spcPct val="35000"/>
              </a:spcAft>
              <a:buNone/>
            </a:pPr>
            <a:r>
              <a:rPr lang="en-US" sz="1600" dirty="0"/>
              <a:t>11/03/2024 – 12/03/2024</a:t>
            </a:r>
          </a:p>
          <a:p>
            <a:pPr marL="0" lvl="0" indent="0" algn="l" defTabSz="711200">
              <a:lnSpc>
                <a:spcPct val="100000"/>
              </a:lnSpc>
              <a:spcBef>
                <a:spcPct val="0"/>
              </a:spcBef>
              <a:spcAft>
                <a:spcPct val="35000"/>
              </a:spcAft>
              <a:buNone/>
            </a:pPr>
            <a:r>
              <a:rPr lang="en-US" sz="1600" kern="1200" dirty="0"/>
              <a:t>01/04/2024 – 02/04/2024</a:t>
            </a:r>
          </a:p>
          <a:p>
            <a:endParaRPr lang="en-GB" dirty="0"/>
          </a:p>
        </p:txBody>
      </p:sp>
    </p:spTree>
    <p:extLst>
      <p:ext uri="{BB962C8B-B14F-4D97-AF65-F5344CB8AC3E}">
        <p14:creationId xmlns:p14="http://schemas.microsoft.com/office/powerpoint/2010/main" val="366096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766D-ABEB-E657-0AAD-77DD0A0FF3B5}"/>
              </a:ext>
            </a:extLst>
          </p:cNvPr>
          <p:cNvSpPr>
            <a:spLocks noGrp="1"/>
          </p:cNvSpPr>
          <p:nvPr>
            <p:ph type="ctrTitle"/>
          </p:nvPr>
        </p:nvSpPr>
        <p:spPr>
          <a:xfrm>
            <a:off x="480345" y="2915896"/>
            <a:ext cx="4185730" cy="1026208"/>
          </a:xfrm>
        </p:spPr>
        <p:txBody>
          <a:bodyPr>
            <a:normAutofit/>
          </a:bodyPr>
          <a:lstStyle/>
          <a:p>
            <a:r>
              <a:rPr lang="en-GB" b="1" dirty="0">
                <a:latin typeface="Segoe UI" panose="020B0502040204020203" pitchFamily="34" charset="0"/>
                <a:cs typeface="Segoe UI" panose="020B0502040204020203" pitchFamily="34" charset="0"/>
              </a:rPr>
              <a:t>VENUES</a:t>
            </a:r>
          </a:p>
        </p:txBody>
      </p:sp>
      <p:grpSp>
        <p:nvGrpSpPr>
          <p:cNvPr id="3" name="Group 2">
            <a:extLst>
              <a:ext uri="{FF2B5EF4-FFF2-40B4-BE49-F238E27FC236}">
                <a16:creationId xmlns:a16="http://schemas.microsoft.com/office/drawing/2014/main" id="{E1082E3B-3C6B-0802-EBF5-096BFFB53339}"/>
              </a:ext>
              <a:ext uri="{C183D7F6-B498-43B3-948B-1728B52AA6E4}">
                <adec:decorative xmlns:adec="http://schemas.microsoft.com/office/drawing/2017/decorative" val="1"/>
              </a:ext>
            </a:extLst>
          </p:cNvPr>
          <p:cNvGrpSpPr/>
          <p:nvPr/>
        </p:nvGrpSpPr>
        <p:grpSpPr>
          <a:xfrm>
            <a:off x="4855953" y="-2833465"/>
            <a:ext cx="8948964" cy="12105059"/>
            <a:chOff x="4855953" y="-2833465"/>
            <a:chExt cx="8948964" cy="12105059"/>
          </a:xfrm>
        </p:grpSpPr>
        <p:sp>
          <p:nvSpPr>
            <p:cNvPr id="4" name="Freeform 10">
              <a:extLst>
                <a:ext uri="{FF2B5EF4-FFF2-40B4-BE49-F238E27FC236}">
                  <a16:creationId xmlns:a16="http://schemas.microsoft.com/office/drawing/2014/main" id="{82D37BBA-08C9-90A1-BDDD-BED6DF278C30}"/>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solidFill>
              <a:srgbClr val="22D4C5"/>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7742FB86-6814-6EB8-E44F-A6BD14DD5F77}"/>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2">
              <a:extLst>
                <a:ext uri="{FF2B5EF4-FFF2-40B4-BE49-F238E27FC236}">
                  <a16:creationId xmlns:a16="http://schemas.microsoft.com/office/drawing/2014/main" id="{8CBACD1F-32FA-E9D8-3591-26452F93321B}"/>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solidFill>
              <a:srgbClr val="73DEAA"/>
            </a:solidFill>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sp>
        <p:nvSpPr>
          <p:cNvPr id="14" name="Oval 13">
            <a:extLst>
              <a:ext uri="{FF2B5EF4-FFF2-40B4-BE49-F238E27FC236}">
                <a16:creationId xmlns:a16="http://schemas.microsoft.com/office/drawing/2014/main" id="{FC3DFA1C-2F33-1D33-99B6-5658B9C27BA2}"/>
              </a:ext>
            </a:extLst>
          </p:cNvPr>
          <p:cNvSpPr/>
          <p:nvPr/>
        </p:nvSpPr>
        <p:spPr>
          <a:xfrm>
            <a:off x="6683644" y="1139400"/>
            <a:ext cx="4579620" cy="457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3" name="Picture 12" descr="Logo, company name&#10;&#10;Description automatically generated">
            <a:extLst>
              <a:ext uri="{FF2B5EF4-FFF2-40B4-BE49-F238E27FC236}">
                <a16:creationId xmlns:a16="http://schemas.microsoft.com/office/drawing/2014/main" id="{582D1BBB-D8DE-70C8-28AA-C69B9992B8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876" y="2066751"/>
            <a:ext cx="2891155" cy="2891155"/>
          </a:xfrm>
          <a:prstGeom prst="rect">
            <a:avLst/>
          </a:prstGeom>
        </p:spPr>
      </p:pic>
    </p:spTree>
    <p:extLst>
      <p:ext uri="{BB962C8B-B14F-4D97-AF65-F5344CB8AC3E}">
        <p14:creationId xmlns:p14="http://schemas.microsoft.com/office/powerpoint/2010/main" val="251077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C4531-A4B0-8FC4-14D8-3F4CAFC94966}"/>
              </a:ext>
            </a:extLst>
          </p:cNvPr>
          <p:cNvSpPr>
            <a:spLocks noGrp="1"/>
          </p:cNvSpPr>
          <p:nvPr>
            <p:ph type="title"/>
          </p:nvPr>
        </p:nvSpPr>
        <p:spPr>
          <a:xfrm>
            <a:off x="761800" y="762001"/>
            <a:ext cx="5583582" cy="1708242"/>
          </a:xfrm>
        </p:spPr>
        <p:txBody>
          <a:bodyPr anchor="ctr">
            <a:normAutofit/>
          </a:bodyPr>
          <a:lstStyle/>
          <a:p>
            <a:r>
              <a:rPr lang="en-GB" sz="4000" b="1" dirty="0">
                <a:latin typeface="Segoe UI" panose="020B0502040204020203" pitchFamily="34" charset="0"/>
                <a:cs typeface="Segoe UI" panose="020B0502040204020203" pitchFamily="34" charset="0"/>
              </a:rPr>
              <a:t>BARRON AT THE BYRE</a:t>
            </a:r>
          </a:p>
        </p:txBody>
      </p:sp>
      <p:sp>
        <p:nvSpPr>
          <p:cNvPr id="3" name="Content Placeholder 2">
            <a:extLst>
              <a:ext uri="{FF2B5EF4-FFF2-40B4-BE49-F238E27FC236}">
                <a16:creationId xmlns:a16="http://schemas.microsoft.com/office/drawing/2014/main" id="{70CCBA02-05C6-AD46-A380-463C595E5F1C}"/>
              </a:ext>
            </a:extLst>
          </p:cNvPr>
          <p:cNvSpPr>
            <a:spLocks noGrp="1"/>
          </p:cNvSpPr>
          <p:nvPr>
            <p:ph idx="1"/>
          </p:nvPr>
        </p:nvSpPr>
        <p:spPr>
          <a:xfrm>
            <a:off x="761800" y="2470244"/>
            <a:ext cx="5334197" cy="3769835"/>
          </a:xfrm>
        </p:spPr>
        <p:txBody>
          <a:bodyPr anchor="ctr">
            <a:normAutofit/>
          </a:bodyPr>
          <a:lstStyle/>
          <a:p>
            <a:r>
              <a:rPr lang="en-GB" sz="2000" dirty="0"/>
              <a:t>Ticket Price: £5</a:t>
            </a:r>
          </a:p>
          <a:p>
            <a:r>
              <a:rPr lang="en-GB" sz="2000" dirty="0"/>
              <a:t>Cost per Ticket: £1</a:t>
            </a:r>
          </a:p>
          <a:p>
            <a:r>
              <a:rPr lang="en-GB" sz="2000" dirty="0"/>
              <a:t>Capacity: 60 </a:t>
            </a:r>
          </a:p>
          <a:p>
            <a:r>
              <a:rPr lang="en-GB" sz="2000" dirty="0"/>
              <a:t>Recommended Cast Size: Less Than 9</a:t>
            </a:r>
          </a:p>
          <a:p>
            <a:r>
              <a:rPr lang="en-GB" sz="2000" dirty="0"/>
              <a:t>Possible Dates:</a:t>
            </a:r>
          </a:p>
          <a:p>
            <a:pPr lvl="1"/>
            <a:r>
              <a:rPr lang="en-GB" sz="2000" dirty="0"/>
              <a:t>18/02/2024 – 19/02/2024</a:t>
            </a:r>
          </a:p>
          <a:p>
            <a:pPr lvl="1"/>
            <a:r>
              <a:rPr lang="en-GB" sz="2000" dirty="0"/>
              <a:t>03/03/2024 – 04/03/2024</a:t>
            </a:r>
          </a:p>
          <a:p>
            <a:pPr lvl="1"/>
            <a:r>
              <a:rPr lang="en-GB" sz="2000" dirty="0"/>
              <a:t>11/03/2024 – 12/03/2024</a:t>
            </a:r>
          </a:p>
          <a:p>
            <a:pPr lvl="1"/>
            <a:r>
              <a:rPr lang="en-GB" sz="2000" dirty="0"/>
              <a:t>01/04/2024 – 02/04/2024</a:t>
            </a:r>
          </a:p>
          <a:p>
            <a:endParaRPr lang="en-GB" sz="2000" dirty="0"/>
          </a:p>
          <a:p>
            <a:endParaRPr lang="en-GB" sz="2000" dirty="0"/>
          </a:p>
        </p:txBody>
      </p:sp>
      <p:pic>
        <p:nvPicPr>
          <p:cNvPr id="5" name="Picture 4">
            <a:extLst>
              <a:ext uri="{FF2B5EF4-FFF2-40B4-BE49-F238E27FC236}">
                <a16:creationId xmlns:a16="http://schemas.microsoft.com/office/drawing/2014/main" id="{9266482D-8E23-731D-4DF5-D35D45BBEBB3}"/>
              </a:ext>
            </a:extLst>
          </p:cNvPr>
          <p:cNvPicPr>
            <a:picLocks noChangeAspect="1"/>
          </p:cNvPicPr>
          <p:nvPr/>
        </p:nvPicPr>
        <p:blipFill rotWithShape="1">
          <a:blip r:embed="rId2"/>
          <a:srcRect l="39082" t="-79" r="9082" b="78"/>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72320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6E952-33B1-A697-6269-6BBEA8178C7B}"/>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b="1" dirty="0">
                <a:latin typeface="Segoe UI" panose="020B0502040204020203" pitchFamily="34" charset="0"/>
                <a:cs typeface="Segoe UI" panose="020B0502040204020203" pitchFamily="34" charset="0"/>
              </a:rPr>
              <a:t>BUCHANAN LECTURE THEATRE</a:t>
            </a:r>
          </a:p>
        </p:txBody>
      </p:sp>
      <p:sp>
        <p:nvSpPr>
          <p:cNvPr id="4" name="Content Placeholder 2">
            <a:extLst>
              <a:ext uri="{FF2B5EF4-FFF2-40B4-BE49-F238E27FC236}">
                <a16:creationId xmlns:a16="http://schemas.microsoft.com/office/drawing/2014/main" id="{0A9FD96E-20F4-7D79-BAB9-772BF40C371A}"/>
              </a:ext>
            </a:extLst>
          </p:cNvPr>
          <p:cNvSpPr txBox="1">
            <a:spLocks/>
          </p:cNvSpPr>
          <p:nvPr/>
        </p:nvSpPr>
        <p:spPr>
          <a:xfrm>
            <a:off x="761800" y="2470244"/>
            <a:ext cx="5334197" cy="376983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Ticket Price: £6</a:t>
            </a:r>
          </a:p>
          <a:p>
            <a:r>
              <a:rPr lang="en-US" sz="2000" dirty="0"/>
              <a:t>Flat Fee: £275</a:t>
            </a:r>
          </a:p>
          <a:p>
            <a:r>
              <a:rPr lang="en-US" sz="2000" dirty="0"/>
              <a:t>Capacity: 165</a:t>
            </a:r>
          </a:p>
          <a:p>
            <a:r>
              <a:rPr lang="en-US" sz="2000" dirty="0"/>
              <a:t>Recommended Cast Size: Less Than 14</a:t>
            </a:r>
          </a:p>
          <a:p>
            <a:r>
              <a:rPr lang="en-US" sz="2000" dirty="0"/>
              <a:t>Possible Dates:</a:t>
            </a:r>
          </a:p>
          <a:p>
            <a:pPr lvl="1"/>
            <a:r>
              <a:rPr lang="en-US" sz="2000" dirty="0"/>
              <a:t>24/02/2024 – 25/02/2024</a:t>
            </a:r>
          </a:p>
          <a:p>
            <a:endParaRPr lang="en-US" sz="2000" dirty="0"/>
          </a:p>
          <a:p>
            <a:endParaRPr lang="en-US" sz="2000" dirty="0"/>
          </a:p>
        </p:txBody>
      </p:sp>
      <p:pic>
        <p:nvPicPr>
          <p:cNvPr id="5" name="Picture 4">
            <a:extLst>
              <a:ext uri="{FF2B5EF4-FFF2-40B4-BE49-F238E27FC236}">
                <a16:creationId xmlns:a16="http://schemas.microsoft.com/office/drawing/2014/main" id="{06F3028D-A6CE-389C-92A3-7BCA55DD7934}"/>
              </a:ext>
            </a:extLst>
          </p:cNvPr>
          <p:cNvPicPr>
            <a:picLocks noChangeAspect="1"/>
          </p:cNvPicPr>
          <p:nvPr/>
        </p:nvPicPr>
        <p:blipFill rotWithShape="1">
          <a:blip r:embed="rId2"/>
          <a:srcRect l="48163" t="-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54050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A4224-2FEF-6FB8-B72D-C753EF4EC415}"/>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b="1" dirty="0">
                <a:latin typeface="Segoe UI" panose="020B0502040204020203" pitchFamily="34" charset="0"/>
                <a:cs typeface="Segoe UI" panose="020B0502040204020203" pitchFamily="34" charset="0"/>
              </a:rPr>
              <a:t>BYRE THEATRE</a:t>
            </a:r>
          </a:p>
        </p:txBody>
      </p:sp>
      <p:sp>
        <p:nvSpPr>
          <p:cNvPr id="4" name="Content Placeholder 2">
            <a:extLst>
              <a:ext uri="{FF2B5EF4-FFF2-40B4-BE49-F238E27FC236}">
                <a16:creationId xmlns:a16="http://schemas.microsoft.com/office/drawing/2014/main" id="{75A392B1-0EE6-5A17-3F8A-CB2737FDF2B1}"/>
              </a:ext>
            </a:extLst>
          </p:cNvPr>
          <p:cNvSpPr txBox="1">
            <a:spLocks/>
          </p:cNvSpPr>
          <p:nvPr/>
        </p:nvSpPr>
        <p:spPr>
          <a:xfrm>
            <a:off x="761800" y="2470244"/>
            <a:ext cx="5334197" cy="376983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Ticket Price: £8</a:t>
            </a:r>
          </a:p>
          <a:p>
            <a:r>
              <a:rPr lang="en-US" sz="2000" dirty="0"/>
              <a:t>Flat Fee: £1050</a:t>
            </a:r>
          </a:p>
          <a:p>
            <a:r>
              <a:rPr lang="en-US" sz="2000" dirty="0"/>
              <a:t>Capacity: 216</a:t>
            </a:r>
          </a:p>
          <a:p>
            <a:r>
              <a:rPr lang="en-US" sz="2000" dirty="0"/>
              <a:t>Recommended Cast Size: Less Than 14</a:t>
            </a:r>
          </a:p>
          <a:p>
            <a:r>
              <a:rPr lang="en-US" sz="2000" dirty="0"/>
              <a:t>Possible Dates:</a:t>
            </a:r>
          </a:p>
          <a:p>
            <a:pPr lvl="1"/>
            <a:r>
              <a:rPr lang="en-US" sz="2000" dirty="0"/>
              <a:t>30/01/2024 – 31/01/2024</a:t>
            </a:r>
          </a:p>
          <a:p>
            <a:pPr lvl="1"/>
            <a:r>
              <a:rPr lang="en-US" sz="2000" dirty="0"/>
              <a:t>20/02/2024 – 21/02/2024</a:t>
            </a:r>
          </a:p>
          <a:p>
            <a:endParaRPr lang="en-US" sz="2000" dirty="0"/>
          </a:p>
          <a:p>
            <a:endParaRPr lang="en-US" sz="2000" dirty="0"/>
          </a:p>
        </p:txBody>
      </p:sp>
      <p:pic>
        <p:nvPicPr>
          <p:cNvPr id="5" name="Picture 4">
            <a:extLst>
              <a:ext uri="{FF2B5EF4-FFF2-40B4-BE49-F238E27FC236}">
                <a16:creationId xmlns:a16="http://schemas.microsoft.com/office/drawing/2014/main" id="{60C40382-B0B5-5615-AFA1-3DB9909F536D}"/>
              </a:ext>
            </a:extLst>
          </p:cNvPr>
          <p:cNvPicPr>
            <a:picLocks noChangeAspect="1"/>
          </p:cNvPicPr>
          <p:nvPr/>
        </p:nvPicPr>
        <p:blipFill rotWithShape="1">
          <a:blip r:embed="rId2"/>
          <a:srcRect l="19835" r="2386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23415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3634</Words>
  <Application>Microsoft Office PowerPoint</Application>
  <PresentationFormat>Widescreen</PresentationFormat>
  <Paragraphs>327</Paragraphs>
  <Slides>34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(Body)</vt:lpstr>
      <vt:lpstr>Calibri Light</vt:lpstr>
      <vt:lpstr>Courier New</vt:lpstr>
      <vt:lpstr>Segoe UI</vt:lpstr>
      <vt:lpstr>Symbol</vt:lpstr>
      <vt:lpstr>Times New Roman</vt:lpstr>
      <vt:lpstr>Office Theme</vt:lpstr>
      <vt:lpstr>SEMESTER 2 PROPOSALS</vt:lpstr>
      <vt:lpstr>PowerPoint Presentation</vt:lpstr>
      <vt:lpstr>THE PROPOSAL PROCESS</vt:lpstr>
      <vt:lpstr>PROPOSAL FORM</vt:lpstr>
      <vt:lpstr>PowerPoint Presentation</vt:lpstr>
      <vt:lpstr>VENUES</vt:lpstr>
      <vt:lpstr>BARRON AT THE BYRE</vt:lpstr>
      <vt:lpstr>BUCHANAN LECTURE THEATRE</vt:lpstr>
      <vt:lpstr>BYRE THEATRE</vt:lpstr>
      <vt:lpstr>PowerPoint Presentation</vt:lpstr>
      <vt:lpstr>RIGHTS</vt:lpstr>
      <vt:lpstr>PRODUCTION TEAM</vt:lpstr>
      <vt:lpstr>GENERAL VISION</vt:lpstr>
      <vt:lpstr>SET</vt:lpstr>
      <vt:lpstr>PROPS</vt:lpstr>
      <vt:lpstr>COSTUMES</vt:lpstr>
      <vt:lpstr>LIGHTING</vt:lpstr>
      <vt:lpstr>SOUND</vt:lpstr>
      <vt:lpstr>MARKETING</vt:lpstr>
      <vt:lpstr>OUTREACH</vt:lpstr>
      <vt:lpstr>BUDGET FORM</vt:lpstr>
      <vt:lpstr>INCOME</vt:lpstr>
      <vt:lpstr>TICKET SALES</vt:lpstr>
      <vt:lpstr>EXPENDITURE</vt:lpstr>
      <vt:lpstr>BREAK EVEN</vt:lpstr>
      <vt:lpstr>RISK ASSESSMENT</vt:lpstr>
      <vt:lpstr>THINGS TO ASSESS FOR</vt:lpstr>
      <vt:lpstr>PowerPoint Presentation</vt:lpstr>
      <vt:lpstr>WELLBEING PLAN</vt:lpstr>
      <vt:lpstr>WELLBEING PLAN</vt:lpstr>
      <vt:lpstr>OFFICE HOURS</vt:lpstr>
      <vt:lpstr>PROPOSAL INTERVIEW</vt:lpstr>
      <vt:lpstr>FINAL NOTES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Mermaids Performing Arts Fund  Semester 2 Proposals</dc:title>
  <dc:creator>Jacob Carey</dc:creator>
  <cp:lastModifiedBy>Jacob Carey</cp:lastModifiedBy>
  <cp:revision>2</cp:revision>
  <dcterms:created xsi:type="dcterms:W3CDTF">2023-10-29T14:23:06Z</dcterms:created>
  <dcterms:modified xsi:type="dcterms:W3CDTF">2023-11-07T12:30:47Z</dcterms:modified>
</cp:coreProperties>
</file>